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شُبُهَاتٌ حَوْلَ السُّنَّة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BC165-6737-4918-96AF-7B2042B4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44" y="1112704"/>
            <a:ext cx="7803712" cy="46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A86DE-66B5-40AE-9D85-E041D0F1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77" y="1586429"/>
            <a:ext cx="7702846" cy="36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976C6-8087-4C7E-B4D0-342727AD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657072"/>
            <a:ext cx="7704462" cy="35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7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3227942"/>
            <a:ext cx="7394673" cy="9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5A17A-745E-4C36-AF45-D72C1373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90418"/>
            <a:ext cx="12069859" cy="3677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7265504" y="3428999"/>
            <a:ext cx="19024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35C0A-B8E9-433D-A062-CA1B6E3DF71B}"/>
              </a:ext>
            </a:extLst>
          </p:cNvPr>
          <p:cNvSpPr/>
          <p:nvPr/>
        </p:nvSpPr>
        <p:spPr>
          <a:xfrm>
            <a:off x="7374834" y="4081162"/>
            <a:ext cx="5667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B7727-BA29-4EFC-9CB9-40B694218C74}"/>
              </a:ext>
            </a:extLst>
          </p:cNvPr>
          <p:cNvSpPr/>
          <p:nvPr/>
        </p:nvSpPr>
        <p:spPr>
          <a:xfrm>
            <a:off x="5078896" y="4081162"/>
            <a:ext cx="8554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CF6FE-2351-42D1-9475-08CB9BCD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2657367"/>
            <a:ext cx="612543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52574-86C9-430A-93E0-6624E918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76261"/>
            <a:ext cx="12022228" cy="27054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43CA1-F528-45A9-8188-908FF0B32922}"/>
              </a:ext>
            </a:extLst>
          </p:cNvPr>
          <p:cNvSpPr/>
          <p:nvPr/>
        </p:nvSpPr>
        <p:spPr>
          <a:xfrm>
            <a:off x="4432851" y="2296096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BC1C8-AB85-48BA-AC60-7CA96E22134B}"/>
              </a:ext>
            </a:extLst>
          </p:cNvPr>
          <p:cNvSpPr/>
          <p:nvPr/>
        </p:nvSpPr>
        <p:spPr>
          <a:xfrm>
            <a:off x="7563677" y="3429000"/>
            <a:ext cx="77550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1C094-FAE9-4C86-8307-305A8ED1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190312"/>
            <a:ext cx="11984122" cy="447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4AD5E-1B6E-4F10-AC6B-50E384551AF9}"/>
              </a:ext>
            </a:extLst>
          </p:cNvPr>
          <p:cNvSpPr/>
          <p:nvPr/>
        </p:nvSpPr>
        <p:spPr>
          <a:xfrm>
            <a:off x="1699592" y="2119649"/>
            <a:ext cx="12823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380FA-BFC8-482B-9B6C-51797F26B74F}"/>
              </a:ext>
            </a:extLst>
          </p:cNvPr>
          <p:cNvSpPr/>
          <p:nvPr/>
        </p:nvSpPr>
        <p:spPr>
          <a:xfrm>
            <a:off x="6838122" y="2653905"/>
            <a:ext cx="9146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D8CB-51F4-41B6-9391-1B88C08B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3052710"/>
            <a:ext cx="683990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F6572-BA5E-48FF-BFC4-D8B57358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1533260"/>
            <a:ext cx="1199364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5B513-EE60-4E6F-879D-A633D5C6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1437997"/>
            <a:ext cx="12003175" cy="3982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3DA3F-66C4-42ED-8C86-8F07B4DCA495}"/>
              </a:ext>
            </a:extLst>
          </p:cNvPr>
          <p:cNvSpPr/>
          <p:nvPr/>
        </p:nvSpPr>
        <p:spPr>
          <a:xfrm>
            <a:off x="10942983" y="4194470"/>
            <a:ext cx="115460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شُبُهَاتٌ حَوْلَ السُّنَّة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2025-12-13T11:21:16Z</dcterms:modified>
</cp:coreProperties>
</file>