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92" r:id="rId10"/>
    <p:sldId id="293" r:id="rId11"/>
    <p:sldId id="272" r:id="rId12"/>
    <p:sldId id="291" r:id="rId13"/>
    <p:sldId id="295" r:id="rId14"/>
    <p:sldId id="296" r:id="rId15"/>
    <p:sldId id="29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ar-EG" sz="1800" b="1" dirty="0"/>
              <a:t>2</a:t>
            </a:r>
            <a:r>
              <a:rPr lang="en-US" sz="1800" b="1" dirty="0"/>
              <a:t>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حول: شُبُهَاتٌ حَوْلَ السُّنَّة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4437-7438-4D75-9AFE-F56C790A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3001252"/>
            <a:ext cx="11332684" cy="8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3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3097-9E73-43B8-9F24-54392CC9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77" y="2610999"/>
            <a:ext cx="9140846" cy="16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8095C-A8B6-43BB-9AB5-02835E7B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2" y="2919470"/>
            <a:ext cx="11413456" cy="1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4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EC6E7-4E39-4AAE-9EBB-C70A2563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63" y="1905918"/>
            <a:ext cx="7896674" cy="30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FFD29-45A3-4EF0-93B8-08B9C891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13" y="2093206"/>
            <a:ext cx="9142774" cy="26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5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7CBBC-C051-434B-86D7-3F23E8D0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1" y="2060155"/>
            <a:ext cx="10108398" cy="27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5A17A-745E-4C36-AF45-D72C1373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90418"/>
            <a:ext cx="12069859" cy="3677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7265504" y="3428999"/>
            <a:ext cx="19024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35C0A-B8E9-433D-A062-CA1B6E3DF71B}"/>
              </a:ext>
            </a:extLst>
          </p:cNvPr>
          <p:cNvSpPr/>
          <p:nvPr/>
        </p:nvSpPr>
        <p:spPr>
          <a:xfrm>
            <a:off x="7374834" y="4081162"/>
            <a:ext cx="5667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B7727-BA29-4EFC-9CB9-40B694218C74}"/>
              </a:ext>
            </a:extLst>
          </p:cNvPr>
          <p:cNvSpPr/>
          <p:nvPr/>
        </p:nvSpPr>
        <p:spPr>
          <a:xfrm>
            <a:off x="5078896" y="4081162"/>
            <a:ext cx="8554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CF6FE-2351-42D1-9475-08CB9BCD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2657367"/>
            <a:ext cx="612543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52574-86C9-430A-93E0-6624E918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76261"/>
            <a:ext cx="12022228" cy="27054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43CA1-F528-45A9-8188-908FF0B32922}"/>
              </a:ext>
            </a:extLst>
          </p:cNvPr>
          <p:cNvSpPr/>
          <p:nvPr/>
        </p:nvSpPr>
        <p:spPr>
          <a:xfrm>
            <a:off x="4432851" y="2296096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BC1C8-AB85-48BA-AC60-7CA96E22134B}"/>
              </a:ext>
            </a:extLst>
          </p:cNvPr>
          <p:cNvSpPr/>
          <p:nvPr/>
        </p:nvSpPr>
        <p:spPr>
          <a:xfrm>
            <a:off x="7563677" y="3429000"/>
            <a:ext cx="77550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1C094-FAE9-4C86-8307-305A8ED1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190312"/>
            <a:ext cx="11984122" cy="447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4AD5E-1B6E-4F10-AC6B-50E384551AF9}"/>
              </a:ext>
            </a:extLst>
          </p:cNvPr>
          <p:cNvSpPr/>
          <p:nvPr/>
        </p:nvSpPr>
        <p:spPr>
          <a:xfrm>
            <a:off x="1699592" y="2119649"/>
            <a:ext cx="12823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380FA-BFC8-482B-9B6C-51797F26B74F}"/>
              </a:ext>
            </a:extLst>
          </p:cNvPr>
          <p:cNvSpPr/>
          <p:nvPr/>
        </p:nvSpPr>
        <p:spPr>
          <a:xfrm>
            <a:off x="6838122" y="2653905"/>
            <a:ext cx="9146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D8CB-51F4-41B6-9391-1B88C08B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3052710"/>
            <a:ext cx="683990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F6572-BA5E-48FF-BFC4-D8B57358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1533260"/>
            <a:ext cx="1199364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5B513-EE60-4E6F-879D-A633D5C6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1437997"/>
            <a:ext cx="12003175" cy="3982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3DA3F-66C4-42ED-8C86-8F07B4DCA495}"/>
              </a:ext>
            </a:extLst>
          </p:cNvPr>
          <p:cNvSpPr/>
          <p:nvPr/>
        </p:nvSpPr>
        <p:spPr>
          <a:xfrm>
            <a:off x="10942983" y="4194470"/>
            <a:ext cx="115460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28EC2-4AC7-473D-B6B7-789603A5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63" y="2831335"/>
            <a:ext cx="11020674" cy="1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20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محادثة حول: شُبُهَاتٌ حَوْلَ السُّنَّة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2026-01-10T11:53:53Z</dcterms:modified>
</cp:coreProperties>
</file>