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كَلِمَاتٌ عَن العُدْوَان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8624E-4C8F-4DB7-B095-C16FD06B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3114631"/>
            <a:ext cx="10936226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C8D6B-0049-4227-A232-7AB725A0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3095578"/>
            <a:ext cx="9831172" cy="666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BB939-DC1F-49FE-8688-6AB5A9ADD0D2}"/>
              </a:ext>
            </a:extLst>
          </p:cNvPr>
          <p:cNvSpPr/>
          <p:nvPr/>
        </p:nvSpPr>
        <p:spPr>
          <a:xfrm>
            <a:off x="8249478" y="3228165"/>
            <a:ext cx="10537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803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F1793-F7C5-4DDF-850F-C3DEB338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3128920"/>
            <a:ext cx="10193173" cy="600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2E797-6691-4AD9-B11D-978D978F6D81}"/>
              </a:ext>
            </a:extLst>
          </p:cNvPr>
          <p:cNvSpPr/>
          <p:nvPr/>
        </p:nvSpPr>
        <p:spPr>
          <a:xfrm>
            <a:off x="7295322" y="3194823"/>
            <a:ext cx="8190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7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DB3D-8E12-4ACA-8164-6B469659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2814552"/>
            <a:ext cx="11450648" cy="122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6016A-36FC-47A2-B127-9E6B7A02159E}"/>
              </a:ext>
            </a:extLst>
          </p:cNvPr>
          <p:cNvSpPr/>
          <p:nvPr/>
        </p:nvSpPr>
        <p:spPr>
          <a:xfrm>
            <a:off x="10088217" y="2894744"/>
            <a:ext cx="1133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02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2278-52CF-4D6C-8C6F-05E8426E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2785973"/>
            <a:ext cx="1179359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843FB-6F93-4F6D-BD6D-EA09DA37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762157"/>
            <a:ext cx="11917438" cy="133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6D6A0-AB06-45E3-B9ED-519152BF51FF}"/>
              </a:ext>
            </a:extLst>
          </p:cNvPr>
          <p:cNvSpPr/>
          <p:nvPr/>
        </p:nvSpPr>
        <p:spPr>
          <a:xfrm>
            <a:off x="3607904" y="2894744"/>
            <a:ext cx="755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12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4296578"/>
            <a:ext cx="7394673" cy="9254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C1821-E4A7-4085-8613-082AA43B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261760"/>
            <a:ext cx="1004075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CC2D8-4F78-4993-A747-8890463D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6" y="1273922"/>
            <a:ext cx="4315427" cy="2143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327B9-9776-442C-A745-FB25938A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837" y="3061760"/>
            <a:ext cx="5182323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7ADA6-233E-4C98-A9BB-D3B107F9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69" y="1495155"/>
            <a:ext cx="6173061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C5AEE-6B07-4FF6-9C89-D3F7DF65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228682"/>
            <a:ext cx="11888859" cy="2400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2E55E-EC42-48D9-9277-18727A588318}"/>
              </a:ext>
            </a:extLst>
          </p:cNvPr>
          <p:cNvSpPr/>
          <p:nvPr/>
        </p:nvSpPr>
        <p:spPr>
          <a:xfrm>
            <a:off x="3319669" y="3428999"/>
            <a:ext cx="964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07672-4B72-48FE-8964-983B0792D625}"/>
              </a:ext>
            </a:extLst>
          </p:cNvPr>
          <p:cNvSpPr/>
          <p:nvPr/>
        </p:nvSpPr>
        <p:spPr>
          <a:xfrm>
            <a:off x="6831724" y="3428999"/>
            <a:ext cx="16397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7C3D4-4DE8-4E70-9E2C-2177DDED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2809788"/>
            <a:ext cx="11669754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58132-8A1D-4F98-B176-B3841994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2824078"/>
            <a:ext cx="11679280" cy="120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77548-704D-4598-9FA1-1A0AE7E35214}"/>
              </a:ext>
            </a:extLst>
          </p:cNvPr>
          <p:cNvSpPr/>
          <p:nvPr/>
        </p:nvSpPr>
        <p:spPr>
          <a:xfrm>
            <a:off x="10247243" y="2894744"/>
            <a:ext cx="9643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4F116-C05F-42AC-96B8-D19DDED13233}"/>
              </a:ext>
            </a:extLst>
          </p:cNvPr>
          <p:cNvSpPr/>
          <p:nvPr/>
        </p:nvSpPr>
        <p:spPr>
          <a:xfrm>
            <a:off x="4780722" y="3429000"/>
            <a:ext cx="7158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81762-0AA3-4521-9B28-8D0264F1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2795499"/>
            <a:ext cx="11812649" cy="126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7679E-4FF9-448A-AB9D-E640FF1F2E19}"/>
              </a:ext>
            </a:extLst>
          </p:cNvPr>
          <p:cNvSpPr/>
          <p:nvPr/>
        </p:nvSpPr>
        <p:spPr>
          <a:xfrm>
            <a:off x="6999890" y="2795499"/>
            <a:ext cx="142954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40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كَلِمَاتٌ عَن العُدْوَان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2025-12-13T11:22:19Z</dcterms:modified>
</cp:coreProperties>
</file>