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72" r:id="rId13"/>
    <p:sldId id="273" r:id="rId14"/>
    <p:sldId id="274" r:id="rId15"/>
    <p:sldId id="276" r:id="rId16"/>
    <p:sldId id="277" r:id="rId17"/>
    <p:sldId id="280" r:id="rId18"/>
    <p:sldId id="281" r:id="rId19"/>
    <p:sldId id="282" r:id="rId20"/>
    <p:sldId id="283" r:id="rId21"/>
    <p:sldId id="284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ar-EG" sz="1800" b="1" dirty="0"/>
              <a:t>2</a:t>
            </a:r>
            <a:r>
              <a:rPr lang="en-US" sz="1800" b="1" dirty="0"/>
              <a:t>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كَلِمَاتٌ عَن العُدْوَان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32278-52CF-4D6C-8C6F-05E8426E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2785973"/>
            <a:ext cx="1179359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843FB-6F93-4F6D-BD6D-EA09DA37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762157"/>
            <a:ext cx="11917438" cy="133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6D6A0-AB06-45E3-B9ED-519152BF51FF}"/>
              </a:ext>
            </a:extLst>
          </p:cNvPr>
          <p:cNvSpPr/>
          <p:nvPr/>
        </p:nvSpPr>
        <p:spPr>
          <a:xfrm>
            <a:off x="3607904" y="2894744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12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E3682C-98FE-47F7-9AB2-7BB3D88225FD}"/>
              </a:ext>
            </a:extLst>
          </p:cNvPr>
          <p:cNvGrpSpPr/>
          <p:nvPr/>
        </p:nvGrpSpPr>
        <p:grpSpPr>
          <a:xfrm>
            <a:off x="605928" y="804231"/>
            <a:ext cx="8945696" cy="5497417"/>
            <a:chOff x="3438388" y="2762215"/>
            <a:chExt cx="5315223" cy="27242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E3B413-1F9E-454E-A9DE-10ACDFB8D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8388" y="2762215"/>
              <a:ext cx="5315223" cy="13335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0EEE68-2937-4827-AA8C-252885AB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8090" y="4095784"/>
              <a:ext cx="4305521" cy="1390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C7655-0E91-4F8C-B9EB-1EB3259C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94" y="1187291"/>
            <a:ext cx="7498812" cy="44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4FE4D-1AF8-4596-85CD-340E1ABF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3" y="2820319"/>
            <a:ext cx="11934714" cy="12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83016-77D4-4E6F-BF63-E9EDDCB0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0" y="2952520"/>
            <a:ext cx="11889840" cy="9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9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5C661-FF33-46EC-B2A5-86B0AE8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" y="2853369"/>
            <a:ext cx="12047140" cy="11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79E5C-B9F0-414F-9FE2-F8BB0909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6" y="2930488"/>
            <a:ext cx="11869348" cy="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D0C83-CA4A-40C2-9A43-CF3BEFEEB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73" y="2853370"/>
            <a:ext cx="10781654" cy="11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0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6C5A9-4DC3-498F-926B-CE638BAD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03" y="1564395"/>
            <a:ext cx="7816994" cy="37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C5AEE-6B07-4FF6-9C89-D3F7DF65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228682"/>
            <a:ext cx="11888859" cy="2400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2E55E-EC42-48D9-9277-18727A588318}"/>
              </a:ext>
            </a:extLst>
          </p:cNvPr>
          <p:cNvSpPr/>
          <p:nvPr/>
        </p:nvSpPr>
        <p:spPr>
          <a:xfrm>
            <a:off x="3319669" y="3428999"/>
            <a:ext cx="964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07672-4B72-48FE-8964-983B0792D625}"/>
              </a:ext>
            </a:extLst>
          </p:cNvPr>
          <p:cNvSpPr/>
          <p:nvPr/>
        </p:nvSpPr>
        <p:spPr>
          <a:xfrm>
            <a:off x="6831724" y="3428999"/>
            <a:ext cx="16397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AF1E1-F19C-4CF8-90B3-E78B6C77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12" y="1542361"/>
            <a:ext cx="6420376" cy="37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6F425-E9C3-4A19-9C81-E2B2A43E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30" y="1333041"/>
            <a:ext cx="6628740" cy="41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2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7C3D4-4DE8-4E70-9E2C-2177DDED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2809788"/>
            <a:ext cx="11669754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58132-8A1D-4F98-B176-B3841994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2824078"/>
            <a:ext cx="11679280" cy="120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77548-704D-4598-9FA1-1A0AE7E35214}"/>
              </a:ext>
            </a:extLst>
          </p:cNvPr>
          <p:cNvSpPr/>
          <p:nvPr/>
        </p:nvSpPr>
        <p:spPr>
          <a:xfrm>
            <a:off x="10247243" y="2894744"/>
            <a:ext cx="9643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4F116-C05F-42AC-96B8-D19DDED13233}"/>
              </a:ext>
            </a:extLst>
          </p:cNvPr>
          <p:cNvSpPr/>
          <p:nvPr/>
        </p:nvSpPr>
        <p:spPr>
          <a:xfrm>
            <a:off x="4780722" y="3429000"/>
            <a:ext cx="7158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81762-0AA3-4521-9B28-8D0264F1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2795499"/>
            <a:ext cx="11812649" cy="126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7679E-4FF9-448A-AB9D-E640FF1F2E19}"/>
              </a:ext>
            </a:extLst>
          </p:cNvPr>
          <p:cNvSpPr/>
          <p:nvPr/>
        </p:nvSpPr>
        <p:spPr>
          <a:xfrm>
            <a:off x="6999890" y="2795499"/>
            <a:ext cx="14295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8624E-4C8F-4DB7-B095-C16FD06B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3114631"/>
            <a:ext cx="10936226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C8D6B-0049-4227-A232-7AB725A0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3095578"/>
            <a:ext cx="9831172" cy="666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FBB939-DC1F-49FE-8688-6AB5A9ADD0D2}"/>
              </a:ext>
            </a:extLst>
          </p:cNvPr>
          <p:cNvSpPr/>
          <p:nvPr/>
        </p:nvSpPr>
        <p:spPr>
          <a:xfrm>
            <a:off x="8249478" y="3228165"/>
            <a:ext cx="10537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803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F1793-F7C5-4DDF-850F-C3DEB338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128920"/>
            <a:ext cx="10193173" cy="600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E2E797-6691-4AD9-B11D-978D978F6D81}"/>
              </a:ext>
            </a:extLst>
          </p:cNvPr>
          <p:cNvSpPr/>
          <p:nvPr/>
        </p:nvSpPr>
        <p:spPr>
          <a:xfrm>
            <a:off x="7295322" y="3194823"/>
            <a:ext cx="8190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76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2DB3D-8E12-4ACA-8164-6B469659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2814552"/>
            <a:ext cx="11450648" cy="1228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6016A-36FC-47A2-B127-9E6B7A02159E}"/>
              </a:ext>
            </a:extLst>
          </p:cNvPr>
          <p:cNvSpPr/>
          <p:nvPr/>
        </p:nvSpPr>
        <p:spPr>
          <a:xfrm>
            <a:off x="10088217" y="2894744"/>
            <a:ext cx="1133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0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</Words>
  <Application>Microsoft Office PowerPoint</Application>
  <PresentationFormat>Widescreen</PresentationFormat>
  <Paragraphs>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محادثة عن: كَلِمَاتٌ عَن العُدْوَان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2026-01-18T13:36:39Z</dcterms:modified>
</cp:coreProperties>
</file>