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92" r:id="rId4"/>
    <p:sldId id="296" r:id="rId5"/>
    <p:sldId id="297" r:id="rId6"/>
    <p:sldId id="298" r:id="rId7"/>
    <p:sldId id="293" r:id="rId8"/>
    <p:sldId id="294" r:id="rId9"/>
    <p:sldId id="29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آيات من سورة الحاقة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DADB1-226E-42C9-BCC3-095C7362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137918"/>
            <a:ext cx="12060333" cy="4582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99546A-9A1E-4736-8507-7E1820E532F7}"/>
              </a:ext>
            </a:extLst>
          </p:cNvPr>
          <p:cNvSpPr/>
          <p:nvPr/>
        </p:nvSpPr>
        <p:spPr>
          <a:xfrm>
            <a:off x="65833" y="1020003"/>
            <a:ext cx="5470263" cy="67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2795A-31F1-4EF0-A545-03779626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39" y="1597446"/>
            <a:ext cx="7354722" cy="36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F5EC9-0538-4584-863D-CFEED73EA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048"/>
          <a:stretch/>
        </p:blipFill>
        <p:spPr>
          <a:xfrm>
            <a:off x="970457" y="3032393"/>
            <a:ext cx="10251086" cy="7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F5EC9-0538-4584-863D-CFEED73EA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21" b="34554"/>
          <a:stretch/>
        </p:blipFill>
        <p:spPr>
          <a:xfrm>
            <a:off x="970457" y="3015868"/>
            <a:ext cx="10251086" cy="8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F5EC9-0538-4584-863D-CFEED73EA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88"/>
          <a:stretch/>
        </p:blipFill>
        <p:spPr>
          <a:xfrm>
            <a:off x="970457" y="3007605"/>
            <a:ext cx="10251086" cy="8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10DC5-D510-406E-85C4-D877A8A3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5" y="1927952"/>
            <a:ext cx="11282970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C8F84-52BB-4505-A829-91B4DF11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53" y="1297027"/>
            <a:ext cx="6507294" cy="42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C5604-E606-4ACB-B70A-FE523B2A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91" y="1905919"/>
            <a:ext cx="7458618" cy="30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محادثة عن: آيات من سورة الحاقة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58</cp:revision>
  <dcterms:created xsi:type="dcterms:W3CDTF">2020-09-13T16:40:33Z</dcterms:created>
  <dcterms:modified xsi:type="dcterms:W3CDTF">2026-01-24T19:23:36Z</dcterms:modified>
</cp:coreProperties>
</file>