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435" r:id="rId3"/>
    <p:sldId id="467" r:id="rId4"/>
    <p:sldId id="380" r:id="rId5"/>
    <p:sldId id="358" r:id="rId6"/>
    <p:sldId id="357" r:id="rId7"/>
    <p:sldId id="374" r:id="rId8"/>
    <p:sldId id="359" r:id="rId9"/>
    <p:sldId id="468" r:id="rId10"/>
    <p:sldId id="286" r:id="rId11"/>
    <p:sldId id="386" r:id="rId12"/>
    <p:sldId id="437" r:id="rId13"/>
    <p:sldId id="438" r:id="rId14"/>
    <p:sldId id="469" r:id="rId15"/>
    <p:sldId id="387" r:id="rId16"/>
    <p:sldId id="378" r:id="rId17"/>
    <p:sldId id="384" r:id="rId18"/>
    <p:sldId id="382" r:id="rId19"/>
    <p:sldId id="470" r:id="rId20"/>
    <p:sldId id="471" r:id="rId21"/>
    <p:sldId id="472" r:id="rId22"/>
    <p:sldId id="315" r:id="rId23"/>
    <p:sldId id="439" r:id="rId24"/>
    <p:sldId id="441" r:id="rId25"/>
    <p:sldId id="442" r:id="rId26"/>
    <p:sldId id="443" r:id="rId27"/>
    <p:sldId id="444" r:id="rId28"/>
    <p:sldId id="445" r:id="rId29"/>
    <p:sldId id="459" r:id="rId30"/>
    <p:sldId id="460" r:id="rId31"/>
    <p:sldId id="461" r:id="rId32"/>
    <p:sldId id="462" r:id="rId33"/>
    <p:sldId id="463" r:id="rId34"/>
    <p:sldId id="447" r:id="rId35"/>
    <p:sldId id="448" r:id="rId36"/>
    <p:sldId id="464" r:id="rId37"/>
    <p:sldId id="455" r:id="rId38"/>
    <p:sldId id="465" r:id="rId39"/>
    <p:sldId id="466" r:id="rId40"/>
    <p:sldId id="436" r:id="rId41"/>
    <p:sldId id="263" r:id="rId42"/>
    <p:sldId id="258" r:id="rId43"/>
    <p:sldId id="259" r:id="rId44"/>
    <p:sldId id="260" r:id="rId45"/>
    <p:sldId id="261" r:id="rId46"/>
    <p:sldId id="262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88C0B07B-8D93-4510-BECF-06FB94408D28}">
      <dgm:prSet phldrT="[Text]"/>
      <dgm:spPr/>
      <dgm:t>
        <a:bodyPr lIns="0" r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752091-D3D9-4DBF-BC90-37B67D612627}" type="parTrans" cxnId="{A82FA63B-7D99-4521-A768-FE600F74D8F8}">
      <dgm:prSet/>
      <dgm:spPr/>
      <dgm:t>
        <a:bodyPr/>
        <a:lstStyle/>
        <a:p>
          <a:endParaRPr lang="en-US"/>
        </a:p>
      </dgm:t>
    </dgm:pt>
    <dgm:pt modelId="{4F4214E3-1337-4BB9-9D7D-47390B87CDD2}" type="sibTrans" cxnId="{A82FA63B-7D99-4521-A768-FE600F74D8F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BE91F7B9-F6FE-4C1E-A0DD-4D1573600D77}" type="pres">
      <dgm:prSet presAssocID="{88C0B07B-8D93-4510-BECF-06FB94408D28}" presName="parentLin" presStyleCnt="0"/>
      <dgm:spPr/>
    </dgm:pt>
    <dgm:pt modelId="{2F0F0828-087E-496A-8DC2-B8B41A1E2135}" type="pres">
      <dgm:prSet presAssocID="{88C0B07B-8D93-4510-BECF-06FB94408D28}" presName="parentLeftMargin" presStyleLbl="node1" presStyleIdx="0" presStyleCnt="6"/>
      <dgm:spPr/>
    </dgm:pt>
    <dgm:pt modelId="{88AB7A23-D7D4-4061-B404-36364C057BFA}" type="pres">
      <dgm:prSet presAssocID="{88C0B07B-8D93-4510-BECF-06FB94408D2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CD9565-0BDC-4DAA-9291-EDC1DE1794F6}" type="pres">
      <dgm:prSet presAssocID="{88C0B07B-8D93-4510-BECF-06FB94408D28}" presName="negativeSpace" presStyleCnt="0"/>
      <dgm:spPr/>
    </dgm:pt>
    <dgm:pt modelId="{8387AD6A-4F27-4B95-A562-1683FBF649FF}" type="pres">
      <dgm:prSet presAssocID="{88C0B07B-8D93-4510-BECF-06FB94408D28}" presName="childText" presStyleLbl="conFgAcc1" presStyleIdx="1" presStyleCnt="6">
        <dgm:presLayoutVars>
          <dgm:bulletEnabled val="1"/>
        </dgm:presLayoutVars>
      </dgm:prSet>
      <dgm:spPr/>
    </dgm:pt>
    <dgm:pt modelId="{651D4933-AEDC-4D62-BAEE-DA0BCCE9DACF}" type="pres">
      <dgm:prSet presAssocID="{4F4214E3-1337-4BB9-9D7D-47390B87CDD2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6"/>
      <dgm:spPr/>
    </dgm:pt>
    <dgm:pt modelId="{170DE394-6C4F-4C09-B119-0910362E0669}" type="pres">
      <dgm:prSet presAssocID="{2C77B128-EA26-49E6-88F9-E9FBCAA3A61D}" presName="parentText" presStyleLbl="node1" presStyleIdx="2" presStyleCnt="6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2" presStyleCnt="6"/>
      <dgm:spPr/>
    </dgm:pt>
    <dgm:pt modelId="{F041AEE6-7F0C-429F-A5D3-905F776C7E70}" type="pres">
      <dgm:prSet presAssocID="{BA552BBE-015D-4071-A1EC-8B9882E94C6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3" presStyleCnt="6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3" presStyleCnt="6"/>
      <dgm:spPr/>
    </dgm:pt>
    <dgm:pt modelId="{875FEDC5-8EE7-4749-BA84-B55728C6F936}" type="pres">
      <dgm:prSet presAssocID="{BE389E6E-73D1-4A47-B1DB-DA0B8F111C9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4" presStyleCnt="6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4" presStyleCnt="6"/>
      <dgm:spPr/>
    </dgm:pt>
    <dgm:pt modelId="{79CC7473-FEB6-4D48-86CE-3DDF7BE64505}" type="pres">
      <dgm:prSet presAssocID="{41FEC05A-C83F-4BCB-8107-7E8C776E2C8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5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A3CF0E28-A647-4E70-A181-DD4FDCD88AB7}" type="presOf" srcId="{88C0B07B-8D93-4510-BECF-06FB94408D28}" destId="{88AB7A23-D7D4-4061-B404-36364C057BFA}" srcOrd="1" destOrd="0" presId="urn:microsoft.com/office/officeart/2005/8/layout/list1"/>
    <dgm:cxn modelId="{C3E7593B-021E-42D7-AAED-7687A889FB96}" srcId="{8F05ADCE-D0F6-422E-A242-6577D6EE78C3}" destId="{BA552BBE-015D-4071-A1EC-8B9882E94C65}" srcOrd="3" destOrd="0" parTransId="{EA4EEF3C-0516-4F2F-8505-ED794E3B8A44}" sibTransId="{2CE3A710-89EC-4FF7-941D-D9EA1BA840B8}"/>
    <dgm:cxn modelId="{A82FA63B-7D99-4521-A768-FE600F74D8F8}" srcId="{8F05ADCE-D0F6-422E-A242-6577D6EE78C3}" destId="{88C0B07B-8D93-4510-BECF-06FB94408D28}" srcOrd="1" destOrd="0" parTransId="{38752091-D3D9-4DBF-BC90-37B67D612627}" sibTransId="{4F4214E3-1337-4BB9-9D7D-47390B87CDD2}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C65CF7F2-132C-4E19-8EA1-B445DBF39C4C}" type="presOf" srcId="{88C0B07B-8D93-4510-BECF-06FB94408D28}" destId="{2F0F0828-087E-496A-8DC2-B8B41A1E2135}" srcOrd="0" destOrd="0" presId="urn:microsoft.com/office/officeart/2005/8/layout/list1"/>
    <dgm:cxn modelId="{E62AE5F5-9421-48EE-8263-EDE21ED5B7FD}" srcId="{8F05ADCE-D0F6-422E-A242-6577D6EE78C3}" destId="{BE389E6E-73D1-4A47-B1DB-DA0B8F111C91}" srcOrd="4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1C1563CB-BC5D-48A9-B231-B89ED3D47D57}" type="presParOf" srcId="{A562B768-F65B-4711-87A3-AF602F51F512}" destId="{BE91F7B9-F6FE-4C1E-A0DD-4D1573600D77}" srcOrd="4" destOrd="0" presId="urn:microsoft.com/office/officeart/2005/8/layout/list1"/>
    <dgm:cxn modelId="{2FD5571E-C7AD-4527-B1D8-E3B3F5692B70}" type="presParOf" srcId="{BE91F7B9-F6FE-4C1E-A0DD-4D1573600D77}" destId="{2F0F0828-087E-496A-8DC2-B8B41A1E2135}" srcOrd="0" destOrd="0" presId="urn:microsoft.com/office/officeart/2005/8/layout/list1"/>
    <dgm:cxn modelId="{A19479B2-D915-45F3-BB19-C2D6745577A9}" type="presParOf" srcId="{BE91F7B9-F6FE-4C1E-A0DD-4D1573600D77}" destId="{88AB7A23-D7D4-4061-B404-36364C057BFA}" srcOrd="1" destOrd="0" presId="urn:microsoft.com/office/officeart/2005/8/layout/list1"/>
    <dgm:cxn modelId="{ACA6D27F-EEB2-43E3-8BE1-0F62CEC8EDD8}" type="presParOf" srcId="{A562B768-F65B-4711-87A3-AF602F51F512}" destId="{A7CD9565-0BDC-4DAA-9291-EDC1DE1794F6}" srcOrd="5" destOrd="0" presId="urn:microsoft.com/office/officeart/2005/8/layout/list1"/>
    <dgm:cxn modelId="{3A6BE4CC-1FC9-4EF9-A5D0-877C47136CF8}" type="presParOf" srcId="{A562B768-F65B-4711-87A3-AF602F51F512}" destId="{8387AD6A-4F27-4B95-A562-1683FBF649FF}" srcOrd="6" destOrd="0" presId="urn:microsoft.com/office/officeart/2005/8/layout/list1"/>
    <dgm:cxn modelId="{DD2CADF4-862C-4E4C-A994-B456583FD4E5}" type="presParOf" srcId="{A562B768-F65B-4711-87A3-AF602F51F512}" destId="{651D4933-AEDC-4D62-BAEE-DA0BCCE9DACF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776EBDA-EEFD-47B9-9CBA-912998D16180}" type="presParOf" srcId="{A562B768-F65B-4711-87A3-AF602F51F512}" destId="{F6E9E715-2CDF-40A5-9C59-ADF2932B97F6}" srcOrd="12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13" destOrd="0" presId="urn:microsoft.com/office/officeart/2005/8/layout/list1"/>
    <dgm:cxn modelId="{C6AD9710-DBFD-4132-8953-1DA2A0083EB9}" type="presParOf" srcId="{A562B768-F65B-4711-87A3-AF602F51F512}" destId="{342FEC3C-0F30-4065-BD27-3AF9C6FE50CB}" srcOrd="14" destOrd="0" presId="urn:microsoft.com/office/officeart/2005/8/layout/list1"/>
    <dgm:cxn modelId="{429F6528-8F85-4267-B44C-003ADB4D7F70}" type="presParOf" srcId="{A562B768-F65B-4711-87A3-AF602F51F512}" destId="{13873FC4-CB6C-4F26-9E67-056A037B1112}" srcOrd="15" destOrd="0" presId="urn:microsoft.com/office/officeart/2005/8/layout/list1"/>
    <dgm:cxn modelId="{25A7876C-B181-45F6-B5CD-4B2FF834A2BA}" type="presParOf" srcId="{A562B768-F65B-4711-87A3-AF602F51F512}" destId="{136AB654-68C2-49FB-A78D-1C0FCCD65422}" srcOrd="16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17" destOrd="0" presId="urn:microsoft.com/office/officeart/2005/8/layout/list1"/>
    <dgm:cxn modelId="{E472565C-6C0F-4882-9D00-4BB4133B051E}" type="presParOf" srcId="{A562B768-F65B-4711-87A3-AF602F51F512}" destId="{7D48F86F-0E40-40D0-BC36-F3E421836F75}" srcOrd="18" destOrd="0" presId="urn:microsoft.com/office/officeart/2005/8/layout/list1"/>
    <dgm:cxn modelId="{2E314AFB-C311-421D-8309-5A4CE51214BE}" type="presParOf" srcId="{A562B768-F65B-4711-87A3-AF602F51F512}" destId="{41891581-05B5-4FDB-AE4C-DD9CD6D6D6A6}" srcOrd="19" destOrd="0" presId="urn:microsoft.com/office/officeart/2005/8/layout/list1"/>
    <dgm:cxn modelId="{14329821-5FEF-42F6-A095-103C3190DCDD}" type="presParOf" srcId="{A562B768-F65B-4711-87A3-AF602F51F512}" destId="{2A4B1BAD-3939-4328-AA16-A8B484CFA8E7}" srcOrd="20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21" destOrd="0" presId="urn:microsoft.com/office/officeart/2005/8/layout/list1"/>
    <dgm:cxn modelId="{CDD66E03-93EF-4614-88D8-6B043E59038B}" type="presParOf" srcId="{A562B768-F65B-4711-87A3-AF602F51F512}" destId="{C6C783DB-3550-412C-B9F3-82F28221DFB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استمارةَ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التسجيلِ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10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10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10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8" presStyleCnt="10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مدينةُ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نيويورك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قريبةٌ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6222DA-957B-45B3-8274-21EAFB987B2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60CC685-1583-49E3-8780-503AB3199DE8}" type="parTrans" cxnId="{66125A4F-3E8A-4C30-B311-2903A3F40619}">
      <dgm:prSet/>
      <dgm:spPr/>
      <dgm:t>
        <a:bodyPr/>
        <a:lstStyle/>
        <a:p>
          <a:endParaRPr lang="en-US"/>
        </a:p>
      </dgm:t>
    </dgm:pt>
    <dgm:pt modelId="{D0A68DEC-3467-45DB-8F1C-E1F671F08358}" type="sibTrans" cxnId="{66125A4F-3E8A-4C30-B311-2903A3F40619}">
      <dgm:prSet/>
      <dgm:spPr/>
      <dgm:t>
        <a:bodyPr/>
        <a:lstStyle/>
        <a:p>
          <a:endParaRPr lang="en-US"/>
        </a:p>
      </dgm:t>
    </dgm:pt>
    <dgm:pt modelId="{D8544741-CB74-4078-BDFD-75FA4BDDEF3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94CCC2A-77C0-4F80-A81E-2313525057AA}" type="parTrans" cxnId="{570BD073-B439-4C07-8B64-1E83EE13B404}">
      <dgm:prSet/>
      <dgm:spPr/>
      <dgm:t>
        <a:bodyPr/>
        <a:lstStyle/>
        <a:p>
          <a:endParaRPr lang="en-US"/>
        </a:p>
      </dgm:t>
    </dgm:pt>
    <dgm:pt modelId="{44DCF956-441B-439A-829E-2CF35DB44EEA}" type="sibTrans" cxnId="{570BD073-B439-4C07-8B64-1E83EE13B404}">
      <dgm:prSet/>
      <dgm:spPr/>
      <dgm:t>
        <a:bodyPr/>
        <a:lstStyle/>
        <a:p>
          <a:endParaRPr lang="en-US"/>
        </a:p>
      </dgm:t>
    </dgm:pt>
    <dgm:pt modelId="{9C9AABD1-D1CC-4CE3-AE1D-B5D2E273011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336C67E-CF33-4797-B594-CB5C0D61607E}" type="parTrans" cxnId="{685620A7-3517-4A00-A395-53FE394950CF}">
      <dgm:prSet/>
      <dgm:spPr/>
      <dgm:t>
        <a:bodyPr/>
        <a:lstStyle/>
        <a:p>
          <a:endParaRPr lang="en-US"/>
        </a:p>
      </dgm:t>
    </dgm:pt>
    <dgm:pt modelId="{41EBFB77-507C-48C8-9D37-2E6F0E3CB461}" type="sibTrans" cxnId="{685620A7-3517-4A00-A395-53FE394950CF}">
      <dgm:prSet/>
      <dgm:spPr/>
      <dgm:t>
        <a:bodyPr/>
        <a:lstStyle/>
        <a:p>
          <a:endParaRPr lang="en-US"/>
        </a:p>
      </dgm:t>
    </dgm:pt>
    <dgm:pt modelId="{993660F8-A0D5-4F66-8EF2-1FB19E88B89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B5F1D654-18B9-4D58-9E48-28CB93C59CD9}" type="parTrans" cxnId="{EBF782D8-1B11-43FD-ADFC-98F2BC9C5296}">
      <dgm:prSet/>
      <dgm:spPr/>
      <dgm:t>
        <a:bodyPr/>
        <a:lstStyle/>
        <a:p>
          <a:endParaRPr lang="en-US"/>
        </a:p>
      </dgm:t>
    </dgm:pt>
    <dgm:pt modelId="{798849F6-C990-4EFD-988E-5CE1F6629755}" type="sibTrans" cxnId="{EBF782D8-1B11-43FD-ADFC-98F2BC9C5296}">
      <dgm:prSet/>
      <dgm:spPr/>
      <dgm:t>
        <a:bodyPr/>
        <a:lstStyle/>
        <a:p>
          <a:endParaRPr lang="en-US"/>
        </a:p>
      </dgm:t>
    </dgm:pt>
    <dgm:pt modelId="{ED0E8E20-6B1F-4D91-BA0D-524DE13F0CA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2ED081B0-FFC7-44CA-BDF3-1906EED48EF6}" type="parTrans" cxnId="{D9A43FC0-7563-44BE-91CC-8B53CBD20188}">
      <dgm:prSet/>
      <dgm:spPr/>
      <dgm:t>
        <a:bodyPr/>
        <a:lstStyle/>
        <a:p>
          <a:endParaRPr lang="en-US"/>
        </a:p>
      </dgm:t>
    </dgm:pt>
    <dgm:pt modelId="{801A405B-10AA-498A-8728-121689A80618}" type="sibTrans" cxnId="{D9A43FC0-7563-44BE-91CC-8B53CBD20188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9">
        <dgm:presLayoutVars>
          <dgm:bulletEnabled val="1"/>
        </dgm:presLayoutVars>
      </dgm:prSet>
      <dgm:spPr/>
    </dgm:pt>
    <dgm:pt modelId="{10810E78-E5DE-4687-9401-CF7DFAA753E6}" type="pres">
      <dgm:prSet presAssocID="{80C49AF1-FCE1-4222-BB16-489548276857}" presName="aSpace2" presStyleCnt="0"/>
      <dgm:spPr/>
    </dgm:pt>
    <dgm:pt modelId="{1CEA5142-ACEF-4B34-A9B2-B993AF0B05E5}" type="pres">
      <dgm:prSet presAssocID="{386222DA-957B-45B3-8274-21EAFB987B20}" presName="childNode" presStyleLbl="node1" presStyleIdx="1" presStyleCnt="9">
        <dgm:presLayoutVars>
          <dgm:bulletEnabled val="1"/>
        </dgm:presLayoutVars>
      </dgm:prSet>
      <dgm:spPr/>
    </dgm:pt>
    <dgm:pt modelId="{12077ADD-398D-4E0A-A7BA-81A7FCE2A5C4}" type="pres">
      <dgm:prSet presAssocID="{386222DA-957B-45B3-8274-21EAFB987B20}" presName="aSpace2" presStyleCnt="0"/>
      <dgm:spPr/>
    </dgm:pt>
    <dgm:pt modelId="{4C7D2C02-A09C-446D-B5AC-F17DA2080AC8}" type="pres">
      <dgm:prSet presAssocID="{D8544741-CB74-4078-BDFD-75FA4BDDEF38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3" presStyleCnt="9">
        <dgm:presLayoutVars>
          <dgm:bulletEnabled val="1"/>
        </dgm:presLayoutVars>
      </dgm:prSet>
      <dgm:spPr/>
    </dgm:pt>
    <dgm:pt modelId="{1D67C5D8-90B0-4ABC-AF13-FEADFB00DFEB}" type="pres">
      <dgm:prSet presAssocID="{3D783A9C-178D-4749-AE12-1E4501FD5E71}" presName="aSpace2" presStyleCnt="0"/>
      <dgm:spPr/>
    </dgm:pt>
    <dgm:pt modelId="{C30D2CC2-558F-43C1-A459-313B2BB2B0C4}" type="pres">
      <dgm:prSet presAssocID="{9C9AABD1-D1CC-4CE3-AE1D-B5D2E2730116}" presName="childNode" presStyleLbl="node1" presStyleIdx="4" presStyleCnt="9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5" presStyleCnt="9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6" presStyleCnt="9">
        <dgm:presLayoutVars>
          <dgm:bulletEnabled val="1"/>
        </dgm:presLayoutVars>
      </dgm:prSet>
      <dgm:spPr/>
    </dgm:pt>
    <dgm:pt modelId="{AB6EA78A-C1A4-4DA7-BA18-350B55A189A8}" type="pres">
      <dgm:prSet presAssocID="{42951251-7324-4D31-8B1F-771B4B2EC457}" presName="aSpace2" presStyleCnt="0"/>
      <dgm:spPr/>
    </dgm:pt>
    <dgm:pt modelId="{E02A9583-E10B-4BF0-BC12-D35AA83E7B47}" type="pres">
      <dgm:prSet presAssocID="{993660F8-A0D5-4F66-8EF2-1FB19E88B898}" presName="childNode" presStyleLbl="node1" presStyleIdx="7" presStyleCnt="9">
        <dgm:presLayoutVars>
          <dgm:bulletEnabled val="1"/>
        </dgm:presLayoutVars>
      </dgm:prSet>
      <dgm:spPr/>
    </dgm:pt>
    <dgm:pt modelId="{C836F04B-474D-4104-B9B4-BF27754CBE4F}" type="pres">
      <dgm:prSet presAssocID="{993660F8-A0D5-4F66-8EF2-1FB19E88B898}" presName="aSpace2" presStyleCnt="0"/>
      <dgm:spPr/>
    </dgm:pt>
    <dgm:pt modelId="{9113A3F0-44B9-4E30-A9B9-29B66FAE437B}" type="pres">
      <dgm:prSet presAssocID="{ED0E8E20-6B1F-4D91-BA0D-524DE13F0CAA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93FF4303-60FF-49F0-A6B7-66077D87D645}" type="presOf" srcId="{9C9AABD1-D1CC-4CE3-AE1D-B5D2E2730116}" destId="{C30D2CC2-558F-43C1-A459-313B2BB2B0C4}" srcOrd="0" destOrd="0" presId="urn:microsoft.com/office/officeart/2005/8/layout/lProcess2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2F6BCC34-D870-4FC8-9817-299E112C3188}" type="presOf" srcId="{993660F8-A0D5-4F66-8EF2-1FB19E88B898}" destId="{E02A9583-E10B-4BF0-BC12-D35AA83E7B47}" srcOrd="0" destOrd="0" presId="urn:microsoft.com/office/officeart/2005/8/layout/lProcess2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66125A4F-3E8A-4C30-B311-2903A3F40619}" srcId="{523BC0B2-0DA3-4C5E-B2A6-73B349D1C2ED}" destId="{386222DA-957B-45B3-8274-21EAFB987B20}" srcOrd="1" destOrd="0" parTransId="{360CC685-1583-49E3-8780-503AB3199DE8}" sibTransId="{D0A68DEC-3467-45DB-8F1C-E1F671F08358}"/>
    <dgm:cxn modelId="{570BD073-B439-4C07-8B64-1E83EE13B404}" srcId="{523BC0B2-0DA3-4C5E-B2A6-73B349D1C2ED}" destId="{D8544741-CB74-4078-BDFD-75FA4BDDEF38}" srcOrd="2" destOrd="0" parTransId="{E94CCC2A-77C0-4F80-A81E-2313525057AA}" sibTransId="{44DCF956-441B-439A-829E-2CF35DB44EEA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22931492-EEA5-4931-ABF0-4CA1045DF2B1}" type="presOf" srcId="{D8544741-CB74-4078-BDFD-75FA4BDDEF38}" destId="{4C7D2C02-A09C-446D-B5AC-F17DA2080AC8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685620A7-3517-4A00-A395-53FE394950CF}" srcId="{5A572B3C-5707-4FDF-A4F8-AC5F886892E0}" destId="{9C9AABD1-D1CC-4CE3-AE1D-B5D2E2730116}" srcOrd="1" destOrd="0" parTransId="{5336C67E-CF33-4797-B594-CB5C0D61607E}" sibTransId="{41EBFB77-507C-48C8-9D37-2E6F0E3CB461}"/>
    <dgm:cxn modelId="{D9A43FC0-7563-44BE-91CC-8B53CBD20188}" srcId="{CB53FD4D-E7B0-4855-B05A-C8A9F1F7AB72}" destId="{ED0E8E20-6B1F-4D91-BA0D-524DE13F0CAA}" srcOrd="2" destOrd="0" parTransId="{2ED081B0-FFC7-44CA-BDF3-1906EED48EF6}" sibTransId="{801A405B-10AA-498A-8728-121689A80618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EBF782D8-1B11-43FD-ADFC-98F2BC9C5296}" srcId="{CB53FD4D-E7B0-4855-B05A-C8A9F1F7AB72}" destId="{993660F8-A0D5-4F66-8EF2-1FB19E88B898}" srcOrd="1" destOrd="0" parTransId="{B5F1D654-18B9-4D58-9E48-28CB93C59CD9}" sibTransId="{798849F6-C990-4EFD-988E-5CE1F6629755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5B52B1EC-55A2-45F3-A301-794E53960277}" type="presOf" srcId="{ED0E8E20-6B1F-4D91-BA0D-524DE13F0CAA}" destId="{9113A3F0-44B9-4E30-A9B9-29B66FAE437B}" srcOrd="0" destOrd="0" presId="urn:microsoft.com/office/officeart/2005/8/layout/lProcess2"/>
    <dgm:cxn modelId="{0EA77EF4-A3BF-4155-92EB-A91CAD44B712}" type="presOf" srcId="{386222DA-957B-45B3-8274-21EAFB987B20}" destId="{1CEA5142-ACEF-4B34-A9B2-B993AF0B05E5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D33F0D6-61D5-4C22-B4E4-4EBA054E82E4}" type="presParOf" srcId="{F61D42EF-B279-4445-B3E8-F8185E55A763}" destId="{10810E78-E5DE-4687-9401-CF7DFAA753E6}" srcOrd="1" destOrd="0" presId="urn:microsoft.com/office/officeart/2005/8/layout/lProcess2"/>
    <dgm:cxn modelId="{9052BC40-914A-4AAE-AA38-47C8A1E89657}" type="presParOf" srcId="{F61D42EF-B279-4445-B3E8-F8185E55A763}" destId="{1CEA5142-ACEF-4B34-A9B2-B993AF0B05E5}" srcOrd="2" destOrd="0" presId="urn:microsoft.com/office/officeart/2005/8/layout/lProcess2"/>
    <dgm:cxn modelId="{55BE9BB1-8402-41C2-AE6E-0AE655897B0F}" type="presParOf" srcId="{F61D42EF-B279-4445-B3E8-F8185E55A763}" destId="{12077ADD-398D-4E0A-A7BA-81A7FCE2A5C4}" srcOrd="3" destOrd="0" presId="urn:microsoft.com/office/officeart/2005/8/layout/lProcess2"/>
    <dgm:cxn modelId="{915D9BC5-3CBF-4047-8784-7FFDB833D668}" type="presParOf" srcId="{F61D42EF-B279-4445-B3E8-F8185E55A763}" destId="{4C7D2C02-A09C-446D-B5AC-F17DA2080AC8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C5F1F6D5-1687-4606-AD7C-4AA010823D54}" type="presParOf" srcId="{F5313BFE-969F-40E2-AB3E-6692FBFCC023}" destId="{1D67C5D8-90B0-4ABC-AF13-FEADFB00DFEB}" srcOrd="1" destOrd="0" presId="urn:microsoft.com/office/officeart/2005/8/layout/lProcess2"/>
    <dgm:cxn modelId="{ED40A1D5-495A-4027-A4A6-90258530AAEB}" type="presParOf" srcId="{F5313BFE-969F-40E2-AB3E-6692FBFCC023}" destId="{C30D2CC2-558F-43C1-A459-313B2BB2B0C4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24EBA755-B5B2-450C-9E28-23933E456DCC}" type="presParOf" srcId="{A169BEAA-8957-4169-9AF2-7B57EF85E15D}" destId="{AB6EA78A-C1A4-4DA7-BA18-350B55A189A8}" srcOrd="1" destOrd="0" presId="urn:microsoft.com/office/officeart/2005/8/layout/lProcess2"/>
    <dgm:cxn modelId="{5DAA607E-6345-4878-971D-9CD79CA80BA6}" type="presParOf" srcId="{A169BEAA-8957-4169-9AF2-7B57EF85E15D}" destId="{E02A9583-E10B-4BF0-BC12-D35AA83E7B47}" srcOrd="2" destOrd="0" presId="urn:microsoft.com/office/officeart/2005/8/layout/lProcess2"/>
    <dgm:cxn modelId="{4BD5E772-428B-4CFC-A12C-91DFDE462A3C}" type="presParOf" srcId="{A169BEAA-8957-4169-9AF2-7B57EF85E15D}" destId="{C836F04B-474D-4104-B9B4-BF27754CBE4F}" srcOrd="3" destOrd="0" presId="urn:microsoft.com/office/officeart/2005/8/layout/lProcess2"/>
    <dgm:cxn modelId="{03734F44-81D5-4D71-B7D5-C6D0C4F601F9}" type="presParOf" srcId="{A169BEAA-8957-4169-9AF2-7B57EF85E15D}" destId="{9113A3F0-44B9-4E30-A9B9-29B66FAE43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8AEFE6-09C3-4C19-85EB-C886AAA87F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DF79F-5453-4455-B6C0-264FF5436BE3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مُنْفَصِلَة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9B94EA-BED8-42C7-AF60-41DFA1C06F16}" type="parTrans" cxnId="{38A0475D-A7C2-44E0-B48D-DDA3DDCF3E7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028459-80B7-43FC-940F-056A19275BB1}" type="sibTrans" cxnId="{38A0475D-A7C2-44E0-B48D-DDA3DDCF3E7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C5FC13-49C8-4A23-8F6B-EB7D04B27714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مُتَّصِلَة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A45593-D9A0-4199-BFD6-01CD9EA709F0}" type="parTrans" cxnId="{0E913F34-2169-4AD1-B4AA-F006AA498F9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B17E1E-3173-48FB-A435-19B3685E2FE2}" type="sibTrans" cxnId="{0E913F34-2169-4AD1-B4AA-F006AA498F9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F19625-5C57-4EC6-BAE5-385A2D9B303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مُسْتَتِرَة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3FE9C6-12F6-4D20-B9DF-D1F43B202BA8}" type="parTrans" cxnId="{46C3F830-FA7A-4A9F-A9A7-249E919926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E0049C-2881-4717-BBEF-09D239DF58F4}" type="sibTrans" cxnId="{46C3F830-FA7A-4A9F-A9A7-249E919926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EAD617-48B3-4E18-AC16-2D3E3BB53E57}" type="pres">
      <dgm:prSet presAssocID="{FC8AEFE6-09C3-4C19-85EB-C886AAA87F43}" presName="diagram" presStyleCnt="0">
        <dgm:presLayoutVars>
          <dgm:dir val="rev"/>
          <dgm:resizeHandles val="exact"/>
        </dgm:presLayoutVars>
      </dgm:prSet>
      <dgm:spPr/>
    </dgm:pt>
    <dgm:pt modelId="{3B85CB4F-E4BD-4DE7-AA70-D2D9E70FBC10}" type="pres">
      <dgm:prSet presAssocID="{7E7DF79F-5453-4455-B6C0-264FF5436BE3}" presName="node" presStyleLbl="node1" presStyleIdx="0" presStyleCnt="3">
        <dgm:presLayoutVars>
          <dgm:bulletEnabled val="1"/>
        </dgm:presLayoutVars>
      </dgm:prSet>
      <dgm:spPr/>
    </dgm:pt>
    <dgm:pt modelId="{4A774CEF-21AE-4F8C-8FD0-C20FC89376F5}" type="pres">
      <dgm:prSet presAssocID="{78028459-80B7-43FC-940F-056A19275BB1}" presName="sibTrans" presStyleCnt="0"/>
      <dgm:spPr/>
    </dgm:pt>
    <dgm:pt modelId="{96C4A158-3E58-4599-9A43-6B21F5F82508}" type="pres">
      <dgm:prSet presAssocID="{CEC5FC13-49C8-4A23-8F6B-EB7D04B27714}" presName="node" presStyleLbl="node1" presStyleIdx="1" presStyleCnt="3">
        <dgm:presLayoutVars>
          <dgm:bulletEnabled val="1"/>
        </dgm:presLayoutVars>
      </dgm:prSet>
      <dgm:spPr/>
    </dgm:pt>
    <dgm:pt modelId="{5B3226DA-7592-4D4A-831D-62329324D30D}" type="pres">
      <dgm:prSet presAssocID="{72B17E1E-3173-48FB-A435-19B3685E2FE2}" presName="sibTrans" presStyleCnt="0"/>
      <dgm:spPr/>
    </dgm:pt>
    <dgm:pt modelId="{73F79CB0-4B0D-4289-A3E8-81372F66329D}" type="pres">
      <dgm:prSet presAssocID="{9CF19625-5C57-4EC6-BAE5-385A2D9B3030}" presName="node" presStyleLbl="node1" presStyleIdx="2" presStyleCnt="3">
        <dgm:presLayoutVars>
          <dgm:bulletEnabled val="1"/>
        </dgm:presLayoutVars>
      </dgm:prSet>
      <dgm:spPr/>
    </dgm:pt>
  </dgm:ptLst>
  <dgm:cxnLst>
    <dgm:cxn modelId="{19A37A03-F94E-4799-B717-2A9D48EBFA76}" type="presOf" srcId="{9CF19625-5C57-4EC6-BAE5-385A2D9B3030}" destId="{73F79CB0-4B0D-4289-A3E8-81372F66329D}" srcOrd="0" destOrd="0" presId="urn:microsoft.com/office/officeart/2005/8/layout/default"/>
    <dgm:cxn modelId="{C2E62E18-C202-496E-918E-25024113EFE0}" type="presOf" srcId="{7E7DF79F-5453-4455-B6C0-264FF5436BE3}" destId="{3B85CB4F-E4BD-4DE7-AA70-D2D9E70FBC10}" srcOrd="0" destOrd="0" presId="urn:microsoft.com/office/officeart/2005/8/layout/default"/>
    <dgm:cxn modelId="{46C3F830-FA7A-4A9F-A9A7-249E91992679}" srcId="{FC8AEFE6-09C3-4C19-85EB-C886AAA87F43}" destId="{9CF19625-5C57-4EC6-BAE5-385A2D9B3030}" srcOrd="2" destOrd="0" parTransId="{4E3FE9C6-12F6-4D20-B9DF-D1F43B202BA8}" sibTransId="{EDE0049C-2881-4717-BBEF-09D239DF58F4}"/>
    <dgm:cxn modelId="{0E913F34-2169-4AD1-B4AA-F006AA498F99}" srcId="{FC8AEFE6-09C3-4C19-85EB-C886AAA87F43}" destId="{CEC5FC13-49C8-4A23-8F6B-EB7D04B27714}" srcOrd="1" destOrd="0" parTransId="{F4A45593-D9A0-4199-BFD6-01CD9EA709F0}" sibTransId="{72B17E1E-3173-48FB-A435-19B3685E2FE2}"/>
    <dgm:cxn modelId="{38A0475D-A7C2-44E0-B48D-DDA3DDCF3E7D}" srcId="{FC8AEFE6-09C3-4C19-85EB-C886AAA87F43}" destId="{7E7DF79F-5453-4455-B6C0-264FF5436BE3}" srcOrd="0" destOrd="0" parTransId="{BF9B94EA-BED8-42C7-AF60-41DFA1C06F16}" sibTransId="{78028459-80B7-43FC-940F-056A19275BB1}"/>
    <dgm:cxn modelId="{83E592AC-B1EA-4327-86AC-6BF4D4BCD853}" type="presOf" srcId="{CEC5FC13-49C8-4A23-8F6B-EB7D04B27714}" destId="{96C4A158-3E58-4599-9A43-6B21F5F82508}" srcOrd="0" destOrd="0" presId="urn:microsoft.com/office/officeart/2005/8/layout/default"/>
    <dgm:cxn modelId="{CAD77DC2-2D65-4488-ABBA-A1C33038E839}" type="presOf" srcId="{FC8AEFE6-09C3-4C19-85EB-C886AAA87F43}" destId="{7CEAD617-48B3-4E18-AC16-2D3E3BB53E57}" srcOrd="0" destOrd="0" presId="urn:microsoft.com/office/officeart/2005/8/layout/default"/>
    <dgm:cxn modelId="{C3349E20-A328-41FA-9B30-15E901211538}" type="presParOf" srcId="{7CEAD617-48B3-4E18-AC16-2D3E3BB53E57}" destId="{3B85CB4F-E4BD-4DE7-AA70-D2D9E70FBC10}" srcOrd="0" destOrd="0" presId="urn:microsoft.com/office/officeart/2005/8/layout/default"/>
    <dgm:cxn modelId="{0F0EB4EA-050B-4487-B8F2-07FA8C19AAF2}" type="presParOf" srcId="{7CEAD617-48B3-4E18-AC16-2D3E3BB53E57}" destId="{4A774CEF-21AE-4F8C-8FD0-C20FC89376F5}" srcOrd="1" destOrd="0" presId="urn:microsoft.com/office/officeart/2005/8/layout/default"/>
    <dgm:cxn modelId="{84FCC507-9518-4621-824F-FB624C182E66}" type="presParOf" srcId="{7CEAD617-48B3-4E18-AC16-2D3E3BB53E57}" destId="{96C4A158-3E58-4599-9A43-6B21F5F82508}" srcOrd="2" destOrd="0" presId="urn:microsoft.com/office/officeart/2005/8/layout/default"/>
    <dgm:cxn modelId="{BEF8C12A-8661-4D3D-B6DA-825E5FB562F9}" type="presParOf" srcId="{7CEAD617-48B3-4E18-AC16-2D3E3BB53E57}" destId="{5B3226DA-7592-4D4A-831D-62329324D30D}" srcOrd="3" destOrd="0" presId="urn:microsoft.com/office/officeart/2005/8/layout/default"/>
    <dgm:cxn modelId="{4A32F932-FB67-4EE4-A4C2-73D2E6ABDD89}" type="presParOf" srcId="{7CEAD617-48B3-4E18-AC16-2D3E3BB53E57}" destId="{73F79CB0-4B0D-4289-A3E8-81372F66329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720065ED-0D62-45C2-BCF4-F55327935433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5F6B1A-972D-4A37-9D53-61695EF593BB}" type="parTrans" cxnId="{FEDA3F4B-6DD9-4AE3-9661-EF6913E935BA}">
      <dgm:prSet/>
      <dgm:spPr/>
      <dgm:t>
        <a:bodyPr/>
        <a:lstStyle/>
        <a:p>
          <a:endParaRPr lang="en-US"/>
        </a:p>
      </dgm:t>
    </dgm:pt>
    <dgm:pt modelId="{2A5B26F9-3A79-49A9-89AB-CD7E05AF789C}" type="sibTrans" cxnId="{FEDA3F4B-6DD9-4AE3-9661-EF6913E935BA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785184EA-3FEF-4E71-9401-9B29C47507B2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A2EA28-E1F5-42A5-8520-F8FDB7D462E4}" type="parTrans" cxnId="{95E7AEE8-8AFB-4D3C-91EA-9295737303B2}">
      <dgm:prSet/>
      <dgm:spPr/>
      <dgm:t>
        <a:bodyPr/>
        <a:lstStyle/>
        <a:p>
          <a:endParaRPr lang="en-US"/>
        </a:p>
      </dgm:t>
    </dgm:pt>
    <dgm:pt modelId="{B68F23EC-1DDE-4F1C-A4F7-5A12D805591B}" type="sibTrans" cxnId="{95E7AEE8-8AFB-4D3C-91EA-9295737303B2}">
      <dgm:prSet/>
      <dgm:spPr/>
      <dgm:t>
        <a:bodyPr/>
        <a:lstStyle/>
        <a:p>
          <a:endParaRPr lang="en-US"/>
        </a:p>
      </dgm:t>
    </dgm:pt>
    <dgm:pt modelId="{88C0B07B-8D93-4510-BECF-06FB94408D28}">
      <dgm:prSet phldrT="[Text]"/>
      <dgm:spPr/>
      <dgm:t>
        <a:bodyPr lIns="0" r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752091-D3D9-4DBF-BC90-37B67D612627}" type="parTrans" cxnId="{A82FA63B-7D99-4521-A768-FE600F74D8F8}">
      <dgm:prSet/>
      <dgm:spPr/>
      <dgm:t>
        <a:bodyPr/>
        <a:lstStyle/>
        <a:p>
          <a:endParaRPr lang="en-US"/>
        </a:p>
      </dgm:t>
    </dgm:pt>
    <dgm:pt modelId="{4F4214E3-1337-4BB9-9D7D-47390B87CDD2}" type="sibTrans" cxnId="{A82FA63B-7D99-4521-A768-FE600F74D8F8}">
      <dgm:prSet/>
      <dgm:spPr/>
      <dgm:t>
        <a:bodyPr/>
        <a:lstStyle/>
        <a:p>
          <a:endParaRPr lang="en-US"/>
        </a:p>
      </dgm:t>
    </dgm:pt>
    <dgm:pt modelId="{7A6170A0-14E5-499A-99C4-ED53D6D9EEE6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A49BD-05C8-478C-AC68-B1A570983452}" type="parTrans" cxnId="{5928FA48-DDA6-402E-9B9D-29AD1EB41C05}">
      <dgm:prSet/>
      <dgm:spPr/>
      <dgm:t>
        <a:bodyPr/>
        <a:lstStyle/>
        <a:p>
          <a:endParaRPr lang="en-US"/>
        </a:p>
      </dgm:t>
    </dgm:pt>
    <dgm:pt modelId="{EDF07AB6-103A-4393-968B-BB9C7A950098}" type="sibTrans" cxnId="{5928FA48-DDA6-402E-9B9D-29AD1EB41C05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9"/>
      <dgm:spPr/>
    </dgm:pt>
    <dgm:pt modelId="{0EA2069B-3659-4929-8E8C-525B8015012F}" type="pres">
      <dgm:prSet presAssocID="{38274475-A7C9-4C34-8FC2-507B3F195890}" presName="parentText" presStyleLbl="node1" presStyleIdx="0" presStyleCnt="9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9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BE91F7B9-F6FE-4C1E-A0DD-4D1573600D77}" type="pres">
      <dgm:prSet presAssocID="{88C0B07B-8D93-4510-BECF-06FB94408D28}" presName="parentLin" presStyleCnt="0"/>
      <dgm:spPr/>
    </dgm:pt>
    <dgm:pt modelId="{2F0F0828-087E-496A-8DC2-B8B41A1E2135}" type="pres">
      <dgm:prSet presAssocID="{88C0B07B-8D93-4510-BECF-06FB94408D28}" presName="parentLeftMargin" presStyleLbl="node1" presStyleIdx="0" presStyleCnt="9"/>
      <dgm:spPr/>
    </dgm:pt>
    <dgm:pt modelId="{88AB7A23-D7D4-4061-B404-36364C057BFA}" type="pres">
      <dgm:prSet presAssocID="{88C0B07B-8D93-4510-BECF-06FB94408D2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7CD9565-0BDC-4DAA-9291-EDC1DE1794F6}" type="pres">
      <dgm:prSet presAssocID="{88C0B07B-8D93-4510-BECF-06FB94408D28}" presName="negativeSpace" presStyleCnt="0"/>
      <dgm:spPr/>
    </dgm:pt>
    <dgm:pt modelId="{8387AD6A-4F27-4B95-A562-1683FBF649FF}" type="pres">
      <dgm:prSet presAssocID="{88C0B07B-8D93-4510-BECF-06FB94408D28}" presName="childText" presStyleLbl="conFgAcc1" presStyleIdx="1" presStyleCnt="9">
        <dgm:presLayoutVars>
          <dgm:bulletEnabled val="1"/>
        </dgm:presLayoutVars>
      </dgm:prSet>
      <dgm:spPr/>
    </dgm:pt>
    <dgm:pt modelId="{651D4933-AEDC-4D62-BAEE-DA0BCCE9DACF}" type="pres">
      <dgm:prSet presAssocID="{4F4214E3-1337-4BB9-9D7D-47390B87CDD2}" presName="spaceBetweenRectangles" presStyleCnt="0"/>
      <dgm:spPr/>
    </dgm:pt>
    <dgm:pt modelId="{0422C4DB-126F-4A1B-9BC2-987888C4B2EF}" type="pres">
      <dgm:prSet presAssocID="{7A6170A0-14E5-499A-99C4-ED53D6D9EEE6}" presName="parentLin" presStyleCnt="0"/>
      <dgm:spPr/>
    </dgm:pt>
    <dgm:pt modelId="{4A0CFFEA-1584-43A3-B42E-1C0F89462329}" type="pres">
      <dgm:prSet presAssocID="{7A6170A0-14E5-499A-99C4-ED53D6D9EEE6}" presName="parentLeftMargin" presStyleLbl="node1" presStyleIdx="1" presStyleCnt="9"/>
      <dgm:spPr/>
    </dgm:pt>
    <dgm:pt modelId="{9C7476C0-093A-411B-B403-C030576AD46F}" type="pres">
      <dgm:prSet presAssocID="{7A6170A0-14E5-499A-99C4-ED53D6D9EEE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5FDB443-B057-4C2E-86F0-1F96C542FDB5}" type="pres">
      <dgm:prSet presAssocID="{7A6170A0-14E5-499A-99C4-ED53D6D9EEE6}" presName="negativeSpace" presStyleCnt="0"/>
      <dgm:spPr/>
    </dgm:pt>
    <dgm:pt modelId="{AFE274BA-AFE9-47FD-8F38-6873B8EE4A76}" type="pres">
      <dgm:prSet presAssocID="{7A6170A0-14E5-499A-99C4-ED53D6D9EEE6}" presName="childText" presStyleLbl="conFgAcc1" presStyleIdx="2" presStyleCnt="9">
        <dgm:presLayoutVars>
          <dgm:bulletEnabled val="1"/>
        </dgm:presLayoutVars>
      </dgm:prSet>
      <dgm:spPr/>
    </dgm:pt>
    <dgm:pt modelId="{35F04CBD-70A5-4573-A5EE-12D094CB2036}" type="pres">
      <dgm:prSet presAssocID="{EDF07AB6-103A-4393-968B-BB9C7A950098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2" presStyleCnt="9"/>
      <dgm:spPr/>
    </dgm:pt>
    <dgm:pt modelId="{170DE394-6C4F-4C09-B119-0910362E0669}" type="pres">
      <dgm:prSet presAssocID="{2C77B128-EA26-49E6-88F9-E9FBCAA3A61D}" presName="parentText" presStyleLbl="node1" presStyleIdx="3" presStyleCnt="9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3" presStyleCnt="9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3" presStyleCnt="9"/>
      <dgm:spPr/>
    </dgm:pt>
    <dgm:pt modelId="{F041AEE6-7F0C-429F-A5D3-905F776C7E70}" type="pres">
      <dgm:prSet presAssocID="{BA552BBE-015D-4071-A1EC-8B9882E94C6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4" presStyleCnt="9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4" presStyleCnt="9"/>
      <dgm:spPr/>
    </dgm:pt>
    <dgm:pt modelId="{875FEDC5-8EE7-4749-BA84-B55728C6F936}" type="pres">
      <dgm:prSet presAssocID="{BE389E6E-73D1-4A47-B1DB-DA0B8F111C9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5" presStyleCnt="9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5" presStyleCnt="9"/>
      <dgm:spPr/>
    </dgm:pt>
    <dgm:pt modelId="{79CC7473-FEB6-4D48-86CE-3DDF7BE64505}" type="pres">
      <dgm:prSet presAssocID="{41FEC05A-C83F-4BCB-8107-7E8C776E2C8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6" presStyleCnt="9">
        <dgm:presLayoutVars>
          <dgm:bulletEnabled val="1"/>
        </dgm:presLayoutVars>
      </dgm:prSet>
      <dgm:spPr/>
    </dgm:pt>
    <dgm:pt modelId="{E11DA672-CEC8-4B72-BF0D-570F67A15C20}" type="pres">
      <dgm:prSet presAssocID="{ECF41E15-9E23-4758-B42B-4475C47AB803}" presName="spaceBetweenRectangles" presStyleCnt="0"/>
      <dgm:spPr/>
    </dgm:pt>
    <dgm:pt modelId="{EFAFA99A-8A9F-4B0C-88C3-47EF0961A828}" type="pres">
      <dgm:prSet presAssocID="{785184EA-3FEF-4E71-9401-9B29C47507B2}" presName="parentLin" presStyleCnt="0"/>
      <dgm:spPr/>
    </dgm:pt>
    <dgm:pt modelId="{761D6CCF-E163-4837-8256-C52E2C9B9A66}" type="pres">
      <dgm:prSet presAssocID="{785184EA-3FEF-4E71-9401-9B29C47507B2}" presName="parentLeftMargin" presStyleLbl="node1" presStyleIdx="6" presStyleCnt="9"/>
      <dgm:spPr/>
    </dgm:pt>
    <dgm:pt modelId="{D735A9A2-A56D-4C94-8892-8343D5C17A56}" type="pres">
      <dgm:prSet presAssocID="{785184EA-3FEF-4E71-9401-9B29C47507B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D809F6D-CD7E-4233-A800-8ADF1363CAD2}" type="pres">
      <dgm:prSet presAssocID="{785184EA-3FEF-4E71-9401-9B29C47507B2}" presName="negativeSpace" presStyleCnt="0"/>
      <dgm:spPr/>
    </dgm:pt>
    <dgm:pt modelId="{65A5C3E1-CDEA-4947-9CC3-DAB20DD755E0}" type="pres">
      <dgm:prSet presAssocID="{785184EA-3FEF-4E71-9401-9B29C47507B2}" presName="childText" presStyleLbl="conFgAcc1" presStyleIdx="7" presStyleCnt="9">
        <dgm:presLayoutVars>
          <dgm:bulletEnabled val="1"/>
        </dgm:presLayoutVars>
      </dgm:prSet>
      <dgm:spPr/>
    </dgm:pt>
    <dgm:pt modelId="{2F91460B-1333-438D-8612-1587D4E2A802}" type="pres">
      <dgm:prSet presAssocID="{B68F23EC-1DDE-4F1C-A4F7-5A12D805591B}" presName="spaceBetweenRectangles" presStyleCnt="0"/>
      <dgm:spPr/>
    </dgm:pt>
    <dgm:pt modelId="{142E7BB9-7FFB-45AA-A875-C9391EFBA5BE}" type="pres">
      <dgm:prSet presAssocID="{720065ED-0D62-45C2-BCF4-F55327935433}" presName="parentLin" presStyleCnt="0"/>
      <dgm:spPr/>
    </dgm:pt>
    <dgm:pt modelId="{A72A0D5A-E2B0-4E2B-8082-6500DEE87CF1}" type="pres">
      <dgm:prSet presAssocID="{720065ED-0D62-45C2-BCF4-F55327935433}" presName="parentLeftMargin" presStyleLbl="node1" presStyleIdx="7" presStyleCnt="9"/>
      <dgm:spPr/>
    </dgm:pt>
    <dgm:pt modelId="{D4C6032C-C08A-4563-8CFE-D14E1211E592}" type="pres">
      <dgm:prSet presAssocID="{720065ED-0D62-45C2-BCF4-F55327935433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A941A797-C09E-4E08-B46C-DAC719D195C9}" type="pres">
      <dgm:prSet presAssocID="{720065ED-0D62-45C2-BCF4-F55327935433}" presName="negativeSpace" presStyleCnt="0"/>
      <dgm:spPr/>
    </dgm:pt>
    <dgm:pt modelId="{8A5EDE72-276F-4529-9BE1-C537D954EE58}" type="pres">
      <dgm:prSet presAssocID="{720065ED-0D62-45C2-BCF4-F5532793543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6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A3CF0E28-A647-4E70-A181-DD4FDCD88AB7}" type="presOf" srcId="{88C0B07B-8D93-4510-BECF-06FB94408D28}" destId="{88AB7A23-D7D4-4061-B404-36364C057BFA}" srcOrd="1" destOrd="0" presId="urn:microsoft.com/office/officeart/2005/8/layout/list1"/>
    <dgm:cxn modelId="{4CCE8534-A9E8-4B37-BCB4-487C3B08BA13}" type="presOf" srcId="{720065ED-0D62-45C2-BCF4-F55327935433}" destId="{A72A0D5A-E2B0-4E2B-8082-6500DEE87CF1}" srcOrd="0" destOrd="0" presId="urn:microsoft.com/office/officeart/2005/8/layout/list1"/>
    <dgm:cxn modelId="{C3E7593B-021E-42D7-AAED-7687A889FB96}" srcId="{8F05ADCE-D0F6-422E-A242-6577D6EE78C3}" destId="{BA552BBE-015D-4071-A1EC-8B9882E94C65}" srcOrd="4" destOrd="0" parTransId="{EA4EEF3C-0516-4F2F-8505-ED794E3B8A44}" sibTransId="{2CE3A710-89EC-4FF7-941D-D9EA1BA840B8}"/>
    <dgm:cxn modelId="{A82FA63B-7D99-4521-A768-FE600F74D8F8}" srcId="{8F05ADCE-D0F6-422E-A242-6577D6EE78C3}" destId="{88C0B07B-8D93-4510-BECF-06FB94408D28}" srcOrd="1" destOrd="0" parTransId="{38752091-D3D9-4DBF-BC90-37B67D612627}" sibTransId="{4F4214E3-1337-4BB9-9D7D-47390B87CDD2}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8B819541-B5F3-404A-8554-9B217CD538DA}" type="presOf" srcId="{7A6170A0-14E5-499A-99C4-ED53D6D9EEE6}" destId="{9C7476C0-093A-411B-B403-C030576AD46F}" srcOrd="1" destOrd="0" presId="urn:microsoft.com/office/officeart/2005/8/layout/list1"/>
    <dgm:cxn modelId="{5928FA48-DDA6-402E-9B9D-29AD1EB41C05}" srcId="{8F05ADCE-D0F6-422E-A242-6577D6EE78C3}" destId="{7A6170A0-14E5-499A-99C4-ED53D6D9EEE6}" srcOrd="2" destOrd="0" parTransId="{9C1A49BD-05C8-478C-AC68-B1A570983452}" sibTransId="{EDF07AB6-103A-4393-968B-BB9C7A950098}"/>
    <dgm:cxn modelId="{FEDA3F4B-6DD9-4AE3-9661-EF6913E935BA}" srcId="{8F05ADCE-D0F6-422E-A242-6577D6EE78C3}" destId="{720065ED-0D62-45C2-BCF4-F55327935433}" srcOrd="8" destOrd="0" parTransId="{325F6B1A-972D-4A37-9D53-61695EF593BB}" sibTransId="{2A5B26F9-3A79-49A9-89AB-CD7E05AF789C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48B69B59-D2A0-47BF-896A-F3BB2226734D}" type="presOf" srcId="{7A6170A0-14E5-499A-99C4-ED53D6D9EEE6}" destId="{4A0CFFEA-1584-43A3-B42E-1C0F89462329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E8225184-9446-40E6-B503-8D53A4554C94}" type="presOf" srcId="{720065ED-0D62-45C2-BCF4-F55327935433}" destId="{D4C6032C-C08A-4563-8CFE-D14E1211E592}" srcOrd="1" destOrd="0" presId="urn:microsoft.com/office/officeart/2005/8/layout/list1"/>
    <dgm:cxn modelId="{0A221785-3E01-4DD6-A1AB-3F611A27F0DA}" type="presOf" srcId="{785184EA-3FEF-4E71-9401-9B29C47507B2}" destId="{D735A9A2-A56D-4C94-8892-8343D5C17A56}" srcOrd="1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0D7D49DB-1026-4146-985C-6B1739BD737C}" type="presOf" srcId="{785184EA-3FEF-4E71-9401-9B29C47507B2}" destId="{761D6CCF-E163-4837-8256-C52E2C9B9A66}" srcOrd="0" destOrd="0" presId="urn:microsoft.com/office/officeart/2005/8/layout/list1"/>
    <dgm:cxn modelId="{79BFB3DE-26ED-4ACF-B6FF-2A2B3E7A0386}" srcId="{8F05ADCE-D0F6-422E-A242-6577D6EE78C3}" destId="{2C77B128-EA26-49E6-88F9-E9FBCAA3A61D}" srcOrd="3" destOrd="0" parTransId="{B62DDBC7-1E9E-40F3-83FE-E036E103F863}" sibTransId="{8B174559-956E-42FE-92DC-5978D2930E79}"/>
    <dgm:cxn modelId="{95E7AEE8-8AFB-4D3C-91EA-9295737303B2}" srcId="{8F05ADCE-D0F6-422E-A242-6577D6EE78C3}" destId="{785184EA-3FEF-4E71-9401-9B29C47507B2}" srcOrd="7" destOrd="0" parTransId="{55A2EA28-E1F5-42A5-8520-F8FDB7D462E4}" sibTransId="{B68F23EC-1DDE-4F1C-A4F7-5A12D805591B}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C65CF7F2-132C-4E19-8EA1-B445DBF39C4C}" type="presOf" srcId="{88C0B07B-8D93-4510-BECF-06FB94408D28}" destId="{2F0F0828-087E-496A-8DC2-B8B41A1E2135}" srcOrd="0" destOrd="0" presId="urn:microsoft.com/office/officeart/2005/8/layout/list1"/>
    <dgm:cxn modelId="{E62AE5F5-9421-48EE-8263-EDE21ED5B7FD}" srcId="{8F05ADCE-D0F6-422E-A242-6577D6EE78C3}" destId="{BE389E6E-73D1-4A47-B1DB-DA0B8F111C91}" srcOrd="5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1C1563CB-BC5D-48A9-B231-B89ED3D47D57}" type="presParOf" srcId="{A562B768-F65B-4711-87A3-AF602F51F512}" destId="{BE91F7B9-F6FE-4C1E-A0DD-4D1573600D77}" srcOrd="4" destOrd="0" presId="urn:microsoft.com/office/officeart/2005/8/layout/list1"/>
    <dgm:cxn modelId="{2FD5571E-C7AD-4527-B1D8-E3B3F5692B70}" type="presParOf" srcId="{BE91F7B9-F6FE-4C1E-A0DD-4D1573600D77}" destId="{2F0F0828-087E-496A-8DC2-B8B41A1E2135}" srcOrd="0" destOrd="0" presId="urn:microsoft.com/office/officeart/2005/8/layout/list1"/>
    <dgm:cxn modelId="{A19479B2-D915-45F3-BB19-C2D6745577A9}" type="presParOf" srcId="{BE91F7B9-F6FE-4C1E-A0DD-4D1573600D77}" destId="{88AB7A23-D7D4-4061-B404-36364C057BFA}" srcOrd="1" destOrd="0" presId="urn:microsoft.com/office/officeart/2005/8/layout/list1"/>
    <dgm:cxn modelId="{ACA6D27F-EEB2-43E3-8BE1-0F62CEC8EDD8}" type="presParOf" srcId="{A562B768-F65B-4711-87A3-AF602F51F512}" destId="{A7CD9565-0BDC-4DAA-9291-EDC1DE1794F6}" srcOrd="5" destOrd="0" presId="urn:microsoft.com/office/officeart/2005/8/layout/list1"/>
    <dgm:cxn modelId="{3A6BE4CC-1FC9-4EF9-A5D0-877C47136CF8}" type="presParOf" srcId="{A562B768-F65B-4711-87A3-AF602F51F512}" destId="{8387AD6A-4F27-4B95-A562-1683FBF649FF}" srcOrd="6" destOrd="0" presId="urn:microsoft.com/office/officeart/2005/8/layout/list1"/>
    <dgm:cxn modelId="{DD2CADF4-862C-4E4C-A994-B456583FD4E5}" type="presParOf" srcId="{A562B768-F65B-4711-87A3-AF602F51F512}" destId="{651D4933-AEDC-4D62-BAEE-DA0BCCE9DACF}" srcOrd="7" destOrd="0" presId="urn:microsoft.com/office/officeart/2005/8/layout/list1"/>
    <dgm:cxn modelId="{2D19B4C2-722C-4219-B8C8-ABE5F2613B29}" type="presParOf" srcId="{A562B768-F65B-4711-87A3-AF602F51F512}" destId="{0422C4DB-126F-4A1B-9BC2-987888C4B2EF}" srcOrd="8" destOrd="0" presId="urn:microsoft.com/office/officeart/2005/8/layout/list1"/>
    <dgm:cxn modelId="{035DE021-9743-44B1-ABDD-EF20C7CD6B44}" type="presParOf" srcId="{0422C4DB-126F-4A1B-9BC2-987888C4B2EF}" destId="{4A0CFFEA-1584-43A3-B42E-1C0F89462329}" srcOrd="0" destOrd="0" presId="urn:microsoft.com/office/officeart/2005/8/layout/list1"/>
    <dgm:cxn modelId="{B71ADA20-F8BA-4C63-9685-EE74948EFDC0}" type="presParOf" srcId="{0422C4DB-126F-4A1B-9BC2-987888C4B2EF}" destId="{9C7476C0-093A-411B-B403-C030576AD46F}" srcOrd="1" destOrd="0" presId="urn:microsoft.com/office/officeart/2005/8/layout/list1"/>
    <dgm:cxn modelId="{BC8D9F91-FFD0-4696-AD25-93A1EBFB986C}" type="presParOf" srcId="{A562B768-F65B-4711-87A3-AF602F51F512}" destId="{95FDB443-B057-4C2E-86F0-1F96C542FDB5}" srcOrd="9" destOrd="0" presId="urn:microsoft.com/office/officeart/2005/8/layout/list1"/>
    <dgm:cxn modelId="{475AA7AB-3261-4700-9C1F-2F52FAFA5132}" type="presParOf" srcId="{A562B768-F65B-4711-87A3-AF602F51F512}" destId="{AFE274BA-AFE9-47FD-8F38-6873B8EE4A76}" srcOrd="10" destOrd="0" presId="urn:microsoft.com/office/officeart/2005/8/layout/list1"/>
    <dgm:cxn modelId="{7F62A874-CFD8-434E-B85D-6F86AE04D241}" type="presParOf" srcId="{A562B768-F65B-4711-87A3-AF602F51F512}" destId="{35F04CBD-70A5-4573-A5EE-12D094CB2036}" srcOrd="11" destOrd="0" presId="urn:microsoft.com/office/officeart/2005/8/layout/list1"/>
    <dgm:cxn modelId="{6375FE5B-1B23-4AA7-8898-7A3A53F92640}" type="presParOf" srcId="{A562B768-F65B-4711-87A3-AF602F51F512}" destId="{E37371B2-4336-4C9F-B1DA-81D0DA467D77}" srcOrd="12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3" destOrd="0" presId="urn:microsoft.com/office/officeart/2005/8/layout/list1"/>
    <dgm:cxn modelId="{FA45E564-49F1-482B-9F86-27211B227102}" type="presParOf" srcId="{A562B768-F65B-4711-87A3-AF602F51F512}" destId="{DA6EC800-4A5E-4433-B1BD-149B73673078}" srcOrd="14" destOrd="0" presId="urn:microsoft.com/office/officeart/2005/8/layout/list1"/>
    <dgm:cxn modelId="{A3456AE4-7C2B-4F14-8C7F-05582D910226}" type="presParOf" srcId="{A562B768-F65B-4711-87A3-AF602F51F512}" destId="{F27338F8-BE83-42C1-BF94-69530EA418E8}" srcOrd="15" destOrd="0" presId="urn:microsoft.com/office/officeart/2005/8/layout/list1"/>
    <dgm:cxn modelId="{F776EBDA-EEFD-47B9-9CBA-912998D16180}" type="presParOf" srcId="{A562B768-F65B-4711-87A3-AF602F51F512}" destId="{F6E9E715-2CDF-40A5-9C59-ADF2932B97F6}" srcOrd="16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17" destOrd="0" presId="urn:microsoft.com/office/officeart/2005/8/layout/list1"/>
    <dgm:cxn modelId="{C6AD9710-DBFD-4132-8953-1DA2A0083EB9}" type="presParOf" srcId="{A562B768-F65B-4711-87A3-AF602F51F512}" destId="{342FEC3C-0F30-4065-BD27-3AF9C6FE50CB}" srcOrd="18" destOrd="0" presId="urn:microsoft.com/office/officeart/2005/8/layout/list1"/>
    <dgm:cxn modelId="{429F6528-8F85-4267-B44C-003ADB4D7F70}" type="presParOf" srcId="{A562B768-F65B-4711-87A3-AF602F51F512}" destId="{13873FC4-CB6C-4F26-9E67-056A037B1112}" srcOrd="19" destOrd="0" presId="urn:microsoft.com/office/officeart/2005/8/layout/list1"/>
    <dgm:cxn modelId="{25A7876C-B181-45F6-B5CD-4B2FF834A2BA}" type="presParOf" srcId="{A562B768-F65B-4711-87A3-AF602F51F512}" destId="{136AB654-68C2-49FB-A78D-1C0FCCD65422}" srcOrd="20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21" destOrd="0" presId="urn:microsoft.com/office/officeart/2005/8/layout/list1"/>
    <dgm:cxn modelId="{E472565C-6C0F-4882-9D00-4BB4133B051E}" type="presParOf" srcId="{A562B768-F65B-4711-87A3-AF602F51F512}" destId="{7D48F86F-0E40-40D0-BC36-F3E421836F75}" srcOrd="22" destOrd="0" presId="urn:microsoft.com/office/officeart/2005/8/layout/list1"/>
    <dgm:cxn modelId="{2E314AFB-C311-421D-8309-5A4CE51214BE}" type="presParOf" srcId="{A562B768-F65B-4711-87A3-AF602F51F512}" destId="{41891581-05B5-4FDB-AE4C-DD9CD6D6D6A6}" srcOrd="23" destOrd="0" presId="urn:microsoft.com/office/officeart/2005/8/layout/list1"/>
    <dgm:cxn modelId="{14329821-5FEF-42F6-A095-103C3190DCDD}" type="presParOf" srcId="{A562B768-F65B-4711-87A3-AF602F51F512}" destId="{2A4B1BAD-3939-4328-AA16-A8B484CFA8E7}" srcOrd="24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25" destOrd="0" presId="urn:microsoft.com/office/officeart/2005/8/layout/list1"/>
    <dgm:cxn modelId="{CDD66E03-93EF-4614-88D8-6B043E59038B}" type="presParOf" srcId="{A562B768-F65B-4711-87A3-AF602F51F512}" destId="{C6C783DB-3550-412C-B9F3-82F28221DFB8}" srcOrd="26" destOrd="0" presId="urn:microsoft.com/office/officeart/2005/8/layout/list1"/>
    <dgm:cxn modelId="{55D3AE35-C422-44FA-9A27-5208EFB42DDB}" type="presParOf" srcId="{A562B768-F65B-4711-87A3-AF602F51F512}" destId="{E11DA672-CEC8-4B72-BF0D-570F67A15C20}" srcOrd="27" destOrd="0" presId="urn:microsoft.com/office/officeart/2005/8/layout/list1"/>
    <dgm:cxn modelId="{1C0ABC79-232E-4B42-9BD7-ECB292431127}" type="presParOf" srcId="{A562B768-F65B-4711-87A3-AF602F51F512}" destId="{EFAFA99A-8A9F-4B0C-88C3-47EF0961A828}" srcOrd="28" destOrd="0" presId="urn:microsoft.com/office/officeart/2005/8/layout/list1"/>
    <dgm:cxn modelId="{A4FD425F-D7F8-428E-9A97-5E6E2B8BDA25}" type="presParOf" srcId="{EFAFA99A-8A9F-4B0C-88C3-47EF0961A828}" destId="{761D6CCF-E163-4837-8256-C52E2C9B9A66}" srcOrd="0" destOrd="0" presId="urn:microsoft.com/office/officeart/2005/8/layout/list1"/>
    <dgm:cxn modelId="{59EC69FD-429C-4723-B9A9-47A522582196}" type="presParOf" srcId="{EFAFA99A-8A9F-4B0C-88C3-47EF0961A828}" destId="{D735A9A2-A56D-4C94-8892-8343D5C17A56}" srcOrd="1" destOrd="0" presId="urn:microsoft.com/office/officeart/2005/8/layout/list1"/>
    <dgm:cxn modelId="{025E9F03-A5B5-40F9-BA6F-20724047AA63}" type="presParOf" srcId="{A562B768-F65B-4711-87A3-AF602F51F512}" destId="{AD809F6D-CD7E-4233-A800-8ADF1363CAD2}" srcOrd="29" destOrd="0" presId="urn:microsoft.com/office/officeart/2005/8/layout/list1"/>
    <dgm:cxn modelId="{40B3B873-16F9-42DF-9C2B-F9E0918DE910}" type="presParOf" srcId="{A562B768-F65B-4711-87A3-AF602F51F512}" destId="{65A5C3E1-CDEA-4947-9CC3-DAB20DD755E0}" srcOrd="30" destOrd="0" presId="urn:microsoft.com/office/officeart/2005/8/layout/list1"/>
    <dgm:cxn modelId="{2A9CEC6C-D5DF-4B8F-85E1-83A3C1D95BF7}" type="presParOf" srcId="{A562B768-F65B-4711-87A3-AF602F51F512}" destId="{2F91460B-1333-438D-8612-1587D4E2A802}" srcOrd="31" destOrd="0" presId="urn:microsoft.com/office/officeart/2005/8/layout/list1"/>
    <dgm:cxn modelId="{6829CD35-88C8-4F14-823C-38EE89DADD27}" type="presParOf" srcId="{A562B768-F65B-4711-87A3-AF602F51F512}" destId="{142E7BB9-7FFB-45AA-A875-C9391EFBA5BE}" srcOrd="32" destOrd="0" presId="urn:microsoft.com/office/officeart/2005/8/layout/list1"/>
    <dgm:cxn modelId="{4BB2E447-5890-440E-BFDA-42BD4D19E608}" type="presParOf" srcId="{142E7BB9-7FFB-45AA-A875-C9391EFBA5BE}" destId="{A72A0D5A-E2B0-4E2B-8082-6500DEE87CF1}" srcOrd="0" destOrd="0" presId="urn:microsoft.com/office/officeart/2005/8/layout/list1"/>
    <dgm:cxn modelId="{88C5D21F-7CA8-493A-95F5-35F9CEE7D5E2}" type="presParOf" srcId="{142E7BB9-7FFB-45AA-A875-C9391EFBA5BE}" destId="{D4C6032C-C08A-4563-8CFE-D14E1211E592}" srcOrd="1" destOrd="0" presId="urn:microsoft.com/office/officeart/2005/8/layout/list1"/>
    <dgm:cxn modelId="{25370E5B-E5B2-4F58-8969-4F803AAC0400}" type="presParOf" srcId="{A562B768-F65B-4711-87A3-AF602F51F512}" destId="{A941A797-C09E-4E08-B46C-DAC719D195C9}" srcOrd="33" destOrd="0" presId="urn:microsoft.com/office/officeart/2005/8/layout/list1"/>
    <dgm:cxn modelId="{6341615B-BF1E-45E5-8C94-035231F6A2F7}" type="presParOf" srcId="{A562B768-F65B-4711-87A3-AF602F51F512}" destId="{8A5EDE72-276F-4529-9BE1-C537D954EE5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موظفٌ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2469CF-B542-FB49-9F6D-44EBFD06F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A7C71C00-77B7-E74C-BCED-19105F433567}" type="parTrans" cxnId="{2C85BE3C-3809-6847-95F2-C7D849F5CFFE}">
      <dgm:prSet/>
      <dgm:spPr/>
    </dgm:pt>
    <dgm:pt modelId="{EC0ABB06-B178-6044-B9A1-4F5E05420E51}" type="sibTrans" cxnId="{2C85BE3C-3809-6847-95F2-C7D849F5CFFE}">
      <dgm:prSet/>
      <dgm:spPr/>
    </dgm:pt>
    <dgm:pt modelId="{0223BA27-C45E-6F40-B757-B493005A30E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4A396F6-9566-CD42-81B4-6B4586CCF4CA}" type="parTrans" cxnId="{718B9778-D2C2-F245-B772-C2F571A8C08E}">
      <dgm:prSet/>
      <dgm:spPr/>
    </dgm:pt>
    <dgm:pt modelId="{600B0879-1B39-6C48-B239-B8C0C07162FA}" type="sibTrans" cxnId="{718B9778-D2C2-F245-B772-C2F571A8C08E}">
      <dgm:prSet/>
      <dgm:spPr/>
    </dgm:pt>
    <dgm:pt modelId="{A4D8FA79-F084-FD49-8734-E2CEBD22C9A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E9188B9-D507-0740-8E0E-EA2F678DDB44}" type="parTrans" cxnId="{5ADA7843-E41B-BF44-AC84-B86568927285}">
      <dgm:prSet/>
      <dgm:spPr/>
    </dgm:pt>
    <dgm:pt modelId="{F844D0F6-33EA-674E-A785-E265ABD56B3C}" type="sibTrans" cxnId="{5ADA7843-E41B-BF44-AC84-B86568927285}">
      <dgm:prSet/>
      <dgm:spPr/>
    </dgm:pt>
    <dgm:pt modelId="{713BC4C2-434A-9445-9ED1-E8B174999A5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5694CCDA-2F43-EB4F-BFE9-BFDC1ADABBAD}" type="parTrans" cxnId="{449798F4-F492-7240-91A9-8F756F1E80DA}">
      <dgm:prSet/>
      <dgm:spPr/>
    </dgm:pt>
    <dgm:pt modelId="{3F51469E-EAAD-F643-8A82-DDFAB854DE50}" type="sibTrans" cxnId="{449798F4-F492-7240-91A9-8F756F1E80DA}">
      <dgm:prSet/>
      <dgm:spPr/>
    </dgm:pt>
    <dgm:pt modelId="{7919B9DB-92F4-334E-8F46-69BF5C21D30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951DCDD7-77F6-B94B-B33D-6946E5E3E3EB}" type="parTrans" cxnId="{0234C3CC-B7A8-D649-80F1-EFF17566962E}">
      <dgm:prSet/>
      <dgm:spPr/>
    </dgm:pt>
    <dgm:pt modelId="{3344A776-82B6-3A49-9BA6-2C228258E988}" type="sibTrans" cxnId="{0234C3CC-B7A8-D649-80F1-EFF17566962E}">
      <dgm:prSet/>
      <dgm:spPr/>
    </dgm:pt>
    <dgm:pt modelId="{1C6892E0-4729-B742-8A61-88658FAD28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ECE0E26-C19B-CE4A-8DF2-14E9FB3BDA21}" type="parTrans" cxnId="{72722A2E-D670-2D4F-8C33-BAC59BDD4CA9}">
      <dgm:prSet/>
      <dgm:spPr/>
    </dgm:pt>
    <dgm:pt modelId="{B1317756-2E09-CF4C-B926-D8C345015A09}" type="sibTrans" cxnId="{72722A2E-D670-2D4F-8C33-BAC59BDD4CA9}">
      <dgm:prSet/>
      <dgm:spPr/>
    </dgm:pt>
    <dgm:pt modelId="{C20D1EDE-6022-7E44-8C84-E14F01E6186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966884B-B1E9-BE43-B8F0-DDFDC8590E4B}" type="parTrans" cxnId="{0922246C-3BF6-6E4A-8BF8-3E1DCDF8335D}">
      <dgm:prSet/>
      <dgm:spPr/>
    </dgm:pt>
    <dgm:pt modelId="{B13D75A3-1962-804A-8073-2AADB11DA25E}" type="sibTrans" cxnId="{0922246C-3BF6-6E4A-8BF8-3E1DCDF8335D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9">
        <dgm:presLayoutVars>
          <dgm:bulletEnabled val="1"/>
        </dgm:presLayoutVars>
      </dgm:prSet>
      <dgm:spPr/>
    </dgm:pt>
    <dgm:pt modelId="{29D11086-E7EA-E44F-9741-3C66D266416E}" type="pres">
      <dgm:prSet presAssocID="{80C49AF1-FCE1-4222-BB16-489548276857}" presName="aSpace2" presStyleCnt="0"/>
      <dgm:spPr/>
    </dgm:pt>
    <dgm:pt modelId="{396F7D71-C0C9-6447-9627-820A79F6712E}" type="pres">
      <dgm:prSet presAssocID="{0223BA27-C45E-6F40-B757-B493005A30EF}" presName="childNode" presStyleLbl="node1" presStyleIdx="1" presStyleCnt="9">
        <dgm:presLayoutVars>
          <dgm:bulletEnabled val="1"/>
        </dgm:presLayoutVars>
      </dgm:prSet>
      <dgm:spPr/>
    </dgm:pt>
    <dgm:pt modelId="{21983D87-E36F-D44C-800B-70765E748CA0}" type="pres">
      <dgm:prSet presAssocID="{0223BA27-C45E-6F40-B757-B493005A30EF}" presName="aSpace2" presStyleCnt="0"/>
      <dgm:spPr/>
    </dgm:pt>
    <dgm:pt modelId="{06496942-BCB0-A241-8CCF-59F0338134EE}" type="pres">
      <dgm:prSet presAssocID="{A4D8FA79-F084-FD49-8734-E2CEBD22C9A0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3"/>
      <dgm:spPr/>
    </dgm:pt>
    <dgm:pt modelId="{1EF56803-F688-4532-87EE-82D5F362FBD1}" type="pres">
      <dgm:prSet presAssocID="{5A572B3C-5707-4FDF-A4F8-AC5F886892E0}" presName="textNode" presStyleLbl="bgShp" presStyleIdx="1" presStyleCnt="3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BA04703D-204C-CA4B-8357-2353BCE5048D}" type="pres">
      <dgm:prSet presAssocID="{822469CF-B542-FB49-9F6D-44EBFD06FE71}" presName="childNode" presStyleLbl="node1" presStyleIdx="3" presStyleCnt="9">
        <dgm:presLayoutVars>
          <dgm:bulletEnabled val="1"/>
        </dgm:presLayoutVars>
      </dgm:prSet>
      <dgm:spPr/>
    </dgm:pt>
    <dgm:pt modelId="{6F31B586-C1AC-A642-8002-54309818C6FF}" type="pres">
      <dgm:prSet presAssocID="{822469CF-B542-FB49-9F6D-44EBFD06FE71}" presName="aSpace2" presStyleCnt="0"/>
      <dgm:spPr/>
    </dgm:pt>
    <dgm:pt modelId="{9259A5B6-425B-694D-8E23-8DCC0C8F61E3}" type="pres">
      <dgm:prSet presAssocID="{713BC4C2-434A-9445-9ED1-E8B174999A53}" presName="childNode" presStyleLbl="node1" presStyleIdx="4" presStyleCnt="9">
        <dgm:presLayoutVars>
          <dgm:bulletEnabled val="1"/>
        </dgm:presLayoutVars>
      </dgm:prSet>
      <dgm:spPr/>
    </dgm:pt>
    <dgm:pt modelId="{62646506-E7E7-A54C-A308-5FB51AA4BB0F}" type="pres">
      <dgm:prSet presAssocID="{713BC4C2-434A-9445-9ED1-E8B174999A53}" presName="aSpace2" presStyleCnt="0"/>
      <dgm:spPr/>
    </dgm:pt>
    <dgm:pt modelId="{EF2AC133-4ECF-EF40-A194-10C3C1F99B6A}" type="pres">
      <dgm:prSet presAssocID="{7919B9DB-92F4-334E-8F46-69BF5C21D306}" presName="childNode" presStyleLbl="node1" presStyleIdx="5" presStyleCnt="9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3"/>
      <dgm:spPr/>
    </dgm:pt>
    <dgm:pt modelId="{0C86DE4A-08AF-47F3-B01F-4163CBF10FCC}" type="pres">
      <dgm:prSet presAssocID="{35DA90E3-8021-4875-AC5B-6EA22DA5E459}" presName="textNode" presStyleLbl="bgShp" presStyleIdx="2" presStyleCnt="3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6" presStyleCnt="9">
        <dgm:presLayoutVars>
          <dgm:bulletEnabled val="1"/>
        </dgm:presLayoutVars>
      </dgm:prSet>
      <dgm:spPr/>
    </dgm:pt>
    <dgm:pt modelId="{F96BF0BB-C572-A54D-BC01-9326E388033C}" type="pres">
      <dgm:prSet presAssocID="{C3C8ED66-6814-4E0F-B6D7-B614518D7B59}" presName="aSpace2" presStyleCnt="0"/>
      <dgm:spPr/>
    </dgm:pt>
    <dgm:pt modelId="{C5B4B62F-029A-2645-BEE1-128788EE62E0}" type="pres">
      <dgm:prSet presAssocID="{1C6892E0-4729-B742-8A61-88658FAD284E}" presName="childNode" presStyleLbl="node1" presStyleIdx="7" presStyleCnt="9">
        <dgm:presLayoutVars>
          <dgm:bulletEnabled val="1"/>
        </dgm:presLayoutVars>
      </dgm:prSet>
      <dgm:spPr/>
    </dgm:pt>
    <dgm:pt modelId="{455CD619-B148-AE4B-9E81-1800392A2AF1}" type="pres">
      <dgm:prSet presAssocID="{1C6892E0-4729-B742-8A61-88658FAD284E}" presName="aSpace2" presStyleCnt="0"/>
      <dgm:spPr/>
    </dgm:pt>
    <dgm:pt modelId="{74B82B9A-99A0-864B-9836-268B22D4B56B}" type="pres">
      <dgm:prSet presAssocID="{C20D1EDE-6022-7E44-8C84-E14F01E6186B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F153501-3B71-BE47-A407-925A0871BAE0}" type="presOf" srcId="{A4D8FA79-F084-FD49-8734-E2CEBD22C9A0}" destId="{06496942-BCB0-A241-8CCF-59F0338134EE}" srcOrd="0" destOrd="0" presId="urn:microsoft.com/office/officeart/2005/8/layout/lProcess2"/>
    <dgm:cxn modelId="{90775E01-BBFD-E642-A588-2E37BE91D394}" type="presOf" srcId="{0223BA27-C45E-6F40-B757-B493005A30EF}" destId="{396F7D71-C0C9-6447-9627-820A79F6712E}" srcOrd="0" destOrd="0" presId="urn:microsoft.com/office/officeart/2005/8/layout/lProcess2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32DAB415-82A3-E540-A902-310725E38EC4}" type="presOf" srcId="{822469CF-B542-FB49-9F6D-44EBFD06FE71}" destId="{BA04703D-204C-CA4B-8357-2353BCE5048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72722A2E-D670-2D4F-8C33-BAC59BDD4CA9}" srcId="{35DA90E3-8021-4875-AC5B-6EA22DA5E459}" destId="{1C6892E0-4729-B742-8A61-88658FAD284E}" srcOrd="1" destOrd="0" parTransId="{FECE0E26-C19B-CE4A-8DF2-14E9FB3BDA21}" sibTransId="{B1317756-2E09-CF4C-B926-D8C345015A09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2C85BE3C-3809-6847-95F2-C7D849F5CFFE}" srcId="{5A572B3C-5707-4FDF-A4F8-AC5F886892E0}" destId="{822469CF-B542-FB49-9F6D-44EBFD06FE71}" srcOrd="0" destOrd="0" parTransId="{A7C71C00-77B7-E74C-BCED-19105F433567}" sibTransId="{EC0ABB06-B178-6044-B9A1-4F5E05420E51}"/>
    <dgm:cxn modelId="{5ADA7843-E41B-BF44-AC84-B86568927285}" srcId="{523BC0B2-0DA3-4C5E-B2A6-73B349D1C2ED}" destId="{A4D8FA79-F084-FD49-8734-E2CEBD22C9A0}" srcOrd="2" destOrd="0" parTransId="{2E9188B9-D507-0740-8E0E-EA2F678DDB44}" sibTransId="{F844D0F6-33EA-674E-A785-E265ABD56B3C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0922246C-3BF6-6E4A-8BF8-3E1DCDF8335D}" srcId="{35DA90E3-8021-4875-AC5B-6EA22DA5E459}" destId="{C20D1EDE-6022-7E44-8C84-E14F01E6186B}" srcOrd="2" destOrd="0" parTransId="{6966884B-B1E9-BE43-B8F0-DDFDC8590E4B}" sibTransId="{B13D75A3-1962-804A-8073-2AADB11DA25E}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58189A4E-F23D-734D-BC9D-B16E0444FC1F}" type="presOf" srcId="{713BC4C2-434A-9445-9ED1-E8B174999A53}" destId="{9259A5B6-425B-694D-8E23-8DCC0C8F61E3}" srcOrd="0" destOrd="0" presId="urn:microsoft.com/office/officeart/2005/8/layout/lProcess2"/>
    <dgm:cxn modelId="{718B9778-D2C2-F245-B772-C2F571A8C08E}" srcId="{523BC0B2-0DA3-4C5E-B2A6-73B349D1C2ED}" destId="{0223BA27-C45E-6F40-B757-B493005A30EF}" srcOrd="1" destOrd="0" parTransId="{24A396F6-9566-CD42-81B4-6B4586CCF4CA}" sibTransId="{600B0879-1B39-6C48-B239-B8C0C07162FA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2FEE4B7-E66C-9F4C-A063-83A8199762D4}" type="presOf" srcId="{7919B9DB-92F4-334E-8F46-69BF5C21D306}" destId="{EF2AC133-4ECF-EF40-A194-10C3C1F99B6A}" srcOrd="0" destOrd="0" presId="urn:microsoft.com/office/officeart/2005/8/layout/lProcess2"/>
    <dgm:cxn modelId="{1E84A2C6-41EC-5F45-830B-D44A9AB674B2}" type="presOf" srcId="{C20D1EDE-6022-7E44-8C84-E14F01E6186B}" destId="{74B82B9A-99A0-864B-9836-268B22D4B56B}" srcOrd="0" destOrd="0" presId="urn:microsoft.com/office/officeart/2005/8/layout/lProcess2"/>
    <dgm:cxn modelId="{2EBF62C7-4714-5846-884D-939AB5D7F6C0}" type="presOf" srcId="{1C6892E0-4729-B742-8A61-88658FAD284E}" destId="{C5B4B62F-029A-2645-BEE1-128788EE62E0}" srcOrd="0" destOrd="0" presId="urn:microsoft.com/office/officeart/2005/8/layout/lProcess2"/>
    <dgm:cxn modelId="{0234C3CC-B7A8-D649-80F1-EFF17566962E}" srcId="{5A572B3C-5707-4FDF-A4F8-AC5F886892E0}" destId="{7919B9DB-92F4-334E-8F46-69BF5C21D306}" srcOrd="2" destOrd="0" parTransId="{951DCDD7-77F6-B94B-B33D-6946E5E3E3EB}" sibTransId="{3344A776-82B6-3A49-9BA6-2C228258E988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449798F4-F492-7240-91A9-8F756F1E80DA}" srcId="{5A572B3C-5707-4FDF-A4F8-AC5F886892E0}" destId="{713BC4C2-434A-9445-9ED1-E8B174999A53}" srcOrd="1" destOrd="0" parTransId="{5694CCDA-2F43-EB4F-BFE9-BFDC1ADABBAD}" sibTransId="{3F51469E-EAAD-F643-8A82-DDFAB854DE50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624CB81E-6391-8945-9BB8-D689315EDC12}" type="presParOf" srcId="{F61D42EF-B279-4445-B3E8-F8185E55A763}" destId="{29D11086-E7EA-E44F-9741-3C66D266416E}" srcOrd="1" destOrd="0" presId="urn:microsoft.com/office/officeart/2005/8/layout/lProcess2"/>
    <dgm:cxn modelId="{51BEC3F2-5E66-AD4C-97E0-C5B4F0558748}" type="presParOf" srcId="{F61D42EF-B279-4445-B3E8-F8185E55A763}" destId="{396F7D71-C0C9-6447-9627-820A79F6712E}" srcOrd="2" destOrd="0" presId="urn:microsoft.com/office/officeart/2005/8/layout/lProcess2"/>
    <dgm:cxn modelId="{D27E3BE5-A9BA-5A4C-B60D-69C92D3A5498}" type="presParOf" srcId="{F61D42EF-B279-4445-B3E8-F8185E55A763}" destId="{21983D87-E36F-D44C-800B-70765E748CA0}" srcOrd="3" destOrd="0" presId="urn:microsoft.com/office/officeart/2005/8/layout/lProcess2"/>
    <dgm:cxn modelId="{C5BD595A-CF3B-E04F-9F0A-500406C262EC}" type="presParOf" srcId="{F61D42EF-B279-4445-B3E8-F8185E55A763}" destId="{06496942-BCB0-A241-8CCF-59F0338134EE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53319D3F-9A70-494B-9775-B2EAD588A72A}" type="presParOf" srcId="{F5313BFE-969F-40E2-AB3E-6692FBFCC023}" destId="{BA04703D-204C-CA4B-8357-2353BCE5048D}" srcOrd="0" destOrd="0" presId="urn:microsoft.com/office/officeart/2005/8/layout/lProcess2"/>
    <dgm:cxn modelId="{976EE8EC-9132-824B-B1E8-0CDC87602ACF}" type="presParOf" srcId="{F5313BFE-969F-40E2-AB3E-6692FBFCC023}" destId="{6F31B586-C1AC-A642-8002-54309818C6FF}" srcOrd="1" destOrd="0" presId="urn:microsoft.com/office/officeart/2005/8/layout/lProcess2"/>
    <dgm:cxn modelId="{03CEF1B4-0B1F-484D-9821-CE4772E18E49}" type="presParOf" srcId="{F5313BFE-969F-40E2-AB3E-6692FBFCC023}" destId="{9259A5B6-425B-694D-8E23-8DCC0C8F61E3}" srcOrd="2" destOrd="0" presId="urn:microsoft.com/office/officeart/2005/8/layout/lProcess2"/>
    <dgm:cxn modelId="{C630851B-F31C-AA4D-97B0-E136E9D8E10E}" type="presParOf" srcId="{F5313BFE-969F-40E2-AB3E-6692FBFCC023}" destId="{62646506-E7E7-A54C-A308-5FB51AA4BB0F}" srcOrd="3" destOrd="0" presId="urn:microsoft.com/office/officeart/2005/8/layout/lProcess2"/>
    <dgm:cxn modelId="{2A42A3D6-EE00-6746-B2EC-0CD7080BABED}" type="presParOf" srcId="{F5313BFE-969F-40E2-AB3E-6692FBFCC023}" destId="{EF2AC133-4ECF-EF40-A194-10C3C1F99B6A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9DF47C2F-60A4-6346-927F-DC1D07B44CA1}" type="presParOf" srcId="{CF1E9819-17EC-4A81-9B79-1F89BE267027}" destId="{F96BF0BB-C572-A54D-BC01-9326E388033C}" srcOrd="1" destOrd="0" presId="urn:microsoft.com/office/officeart/2005/8/layout/lProcess2"/>
    <dgm:cxn modelId="{B8F0CCA1-7E2E-F24F-851B-76F5D5FB5CF7}" type="presParOf" srcId="{CF1E9819-17EC-4A81-9B79-1F89BE267027}" destId="{C5B4B62F-029A-2645-BEE1-128788EE62E0}" srcOrd="2" destOrd="0" presId="urn:microsoft.com/office/officeart/2005/8/layout/lProcess2"/>
    <dgm:cxn modelId="{E0F9F557-3C63-F542-9D6A-F65EEFF58819}" type="presParOf" srcId="{CF1E9819-17EC-4A81-9B79-1F89BE267027}" destId="{455CD619-B148-AE4B-9E81-1800392A2AF1}" srcOrd="3" destOrd="0" presId="urn:microsoft.com/office/officeart/2005/8/layout/lProcess2"/>
    <dgm:cxn modelId="{1288855E-DF8F-034B-B5EC-26C48A880343}" type="presParOf" srcId="{CF1E9819-17EC-4A81-9B79-1F89BE267027}" destId="{74B82B9A-99A0-864B-9836-268B22D4B56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E2966F-9022-9745-AEB8-7437E024DE2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BDDA5A-0DA9-9B46-AD39-56144BA48BA9}" type="parTrans" cxnId="{942DD13F-E77D-CF40-B4F6-798ED98F3B6A}">
      <dgm:prSet/>
      <dgm:spPr/>
    </dgm:pt>
    <dgm:pt modelId="{73319878-E1B9-F34A-963A-1AEB155EF4F2}" type="sibTrans" cxnId="{942DD13F-E77D-CF40-B4F6-798ED98F3B6A}">
      <dgm:prSet/>
      <dgm:spPr/>
    </dgm:pt>
    <dgm:pt modelId="{81985FD0-41A0-C842-87B3-D4F65EECCBE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F8B40A1-B443-6A4A-8568-E3C89210EFD4}" type="parTrans" cxnId="{450D3CFA-B7D2-0246-9D00-0780DBCC1D65}">
      <dgm:prSet/>
      <dgm:spPr/>
    </dgm:pt>
    <dgm:pt modelId="{2C10904F-91ED-BE40-A463-42C15E1EEA72}" type="sibTrans" cxnId="{450D3CFA-B7D2-0246-9D00-0780DBCC1D65}">
      <dgm:prSet/>
      <dgm:spPr/>
    </dgm:pt>
    <dgm:pt modelId="{847EF8AE-A190-F642-95C1-C68AF2423B6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</dgm:pt>
    <dgm:pt modelId="{742B5260-6098-E345-BE5C-EA0DB405E333}" type="sibTrans" cxnId="{A9CEFD99-DB97-AF4A-819B-68425527FEB0}">
      <dgm:prSet/>
      <dgm:spPr/>
    </dgm:pt>
    <dgm:pt modelId="{668FF2A8-B0C5-6148-A597-302D23A6FC6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767152A-787F-8F48-8637-D08DBB6663F9}" type="parTrans" cxnId="{0439721F-4396-2942-BF1A-061144D7EC8F}">
      <dgm:prSet/>
      <dgm:spPr/>
    </dgm:pt>
    <dgm:pt modelId="{B99AD230-9346-1B42-BB27-E70E71C533A8}" type="sibTrans" cxnId="{0439721F-4396-2942-BF1A-061144D7EC8F}">
      <dgm:prSet/>
      <dgm:spPr/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DDADC97A-71B2-FA4D-AE95-55ECCFB74A05}" type="parTrans" cxnId="{609494ED-B583-8241-ABA5-8D8FBB18345B}">
      <dgm:prSet/>
      <dgm:spPr/>
    </dgm:pt>
    <dgm:pt modelId="{9933E138-BBA8-7440-BBAA-EC41F1C410BE}" type="sibTrans" cxnId="{609494ED-B583-8241-ABA5-8D8FBB18345B}">
      <dgm:prSet/>
      <dgm:spPr/>
    </dgm:pt>
    <dgm:pt modelId="{5E0878D5-65E0-D540-8FA3-C548132C076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1AC9BA13-40D0-C44B-A490-9EA400818AF9}" type="parTrans" cxnId="{3E024FF5-F26C-B54E-8FB1-E7108B44A00A}">
      <dgm:prSet/>
      <dgm:spPr/>
    </dgm:pt>
    <dgm:pt modelId="{DCA2BBBA-D181-014E-BE5D-91DA2DB6B825}" type="sibTrans" cxnId="{3E024FF5-F26C-B54E-8FB1-E7108B44A00A}">
      <dgm:prSet/>
      <dgm:spPr/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9">
        <dgm:presLayoutVars>
          <dgm:bulletEnabled val="1"/>
        </dgm:presLayoutVars>
      </dgm:prSet>
      <dgm:spPr/>
    </dgm:pt>
    <dgm:pt modelId="{CC67AAF1-C1F8-E440-A2B2-71039AA544D0}" type="pres">
      <dgm:prSet presAssocID="{3C2747EA-788A-49C0-B694-F7BB989ABCEB}" presName="aSpace2" presStyleCnt="0"/>
      <dgm:spPr/>
    </dgm:pt>
    <dgm:pt modelId="{1DBD6B7A-A231-B844-B308-01A51E978E27}" type="pres">
      <dgm:prSet presAssocID="{89E2966F-9022-9745-AEB8-7437E024DE24}" presName="childNode" presStyleLbl="node1" presStyleIdx="1" presStyleCnt="9">
        <dgm:presLayoutVars>
          <dgm:bulletEnabled val="1"/>
        </dgm:presLayoutVars>
      </dgm:prSet>
      <dgm:spPr/>
    </dgm:pt>
    <dgm:pt modelId="{988B39E1-654E-184F-8B8D-EBE0D0F1ED0B}" type="pres">
      <dgm:prSet presAssocID="{89E2966F-9022-9745-AEB8-7437E024DE24}" presName="aSpace2" presStyleCnt="0"/>
      <dgm:spPr/>
    </dgm:pt>
    <dgm:pt modelId="{BBB910FD-D4A2-DB4B-ACA8-BE3AAF66A26F}" type="pres">
      <dgm:prSet presAssocID="{81985FD0-41A0-C842-87B3-D4F65EECCBEE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3" presStyleCnt="9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4" presStyleCnt="9">
        <dgm:presLayoutVars>
          <dgm:bulletEnabled val="1"/>
        </dgm:presLayoutVars>
      </dgm:prSet>
      <dgm:spPr/>
    </dgm:pt>
    <dgm:pt modelId="{025910CD-3307-6B4E-8B9E-E5B33A4F7BA2}" type="pres">
      <dgm:prSet presAssocID="{847EF8AE-A190-F642-95C1-C68AF2423B65}" presName="aSpace2" presStyleCnt="0"/>
      <dgm:spPr/>
    </dgm:pt>
    <dgm:pt modelId="{1549233B-D2DC-F649-82E5-899006E5F9A1}" type="pres">
      <dgm:prSet presAssocID="{668FF2A8-B0C5-6148-A597-302D23A6FC6B}" presName="childNode" presStyleLbl="node1" presStyleIdx="5" presStyleCnt="9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6" presStyleCnt="9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7" presStyleCnt="9">
        <dgm:presLayoutVars>
          <dgm:bulletEnabled val="1"/>
        </dgm:presLayoutVars>
      </dgm:prSet>
      <dgm:spPr/>
    </dgm:pt>
    <dgm:pt modelId="{411270B2-A672-9143-AE1A-4B2940F2D382}" type="pres">
      <dgm:prSet presAssocID="{3D58154D-151B-6744-BC34-8846F71F8478}" presName="aSpace2" presStyleCnt="0"/>
      <dgm:spPr/>
    </dgm:pt>
    <dgm:pt modelId="{D4B48A55-BCBB-4C4D-B60D-BEF4E34CB3C9}" type="pres">
      <dgm:prSet presAssocID="{5E0878D5-65E0-D540-8FA3-C548132C076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4678BC07-6F91-4B47-8566-10CE2784F3E0}" type="presOf" srcId="{5E0878D5-65E0-D540-8FA3-C548132C0766}" destId="{D4B48A55-BCBB-4C4D-B60D-BEF4E34CB3C9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0439721F-4396-2942-BF1A-061144D7EC8F}" srcId="{2E6FB10D-CEFA-4AD7-98F6-361F234D2612}" destId="{668FF2A8-B0C5-6148-A597-302D23A6FC6B}" srcOrd="2" destOrd="0" parTransId="{D767152A-787F-8F48-8637-D08DBB6663F9}" sibTransId="{B99AD230-9346-1B42-BB27-E70E71C533A8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942DD13F-E77D-CF40-B4F6-798ED98F3B6A}" srcId="{523BC0B2-0DA3-4C5E-B2A6-73B349D1C2ED}" destId="{89E2966F-9022-9745-AEB8-7437E024DE24}" srcOrd="1" destOrd="0" parTransId="{97BDDA5A-0DA9-9B46-AD39-56144BA48BA9}" sibTransId="{73319878-E1B9-F34A-963A-1AEB155EF4F2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5D4E88AF-358D-3046-9320-482B2BB1B572}" type="presOf" srcId="{89E2966F-9022-9745-AEB8-7437E024DE24}" destId="{1DBD6B7A-A231-B844-B308-01A51E978E27}" srcOrd="0" destOrd="0" presId="urn:microsoft.com/office/officeart/2005/8/layout/lProcess2"/>
    <dgm:cxn modelId="{6C4420C5-F5C9-914A-B12A-B4C0AA5C3CF0}" type="presOf" srcId="{81985FD0-41A0-C842-87B3-D4F65EECCBEE}" destId="{BBB910FD-D4A2-DB4B-ACA8-BE3AAF66A26F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C6B33EDC-5A84-7646-BFB0-99D8DD5E3CD7}" type="presOf" srcId="{668FF2A8-B0C5-6148-A597-302D23A6FC6B}" destId="{1549233B-D2DC-F649-82E5-899006E5F9A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3E024FF5-F26C-B54E-8FB1-E7108B44A00A}" srcId="{FA0A3B58-1481-47B3-B860-A59D87AE4081}" destId="{5E0878D5-65E0-D540-8FA3-C548132C0766}" srcOrd="2" destOrd="0" parTransId="{1AC9BA13-40D0-C44B-A490-9EA400818AF9}" sibTransId="{DCA2BBBA-D181-014E-BE5D-91DA2DB6B825}"/>
    <dgm:cxn modelId="{450D3CFA-B7D2-0246-9D00-0780DBCC1D65}" srcId="{523BC0B2-0DA3-4C5E-B2A6-73B349D1C2ED}" destId="{81985FD0-41A0-C842-87B3-D4F65EECCBEE}" srcOrd="2" destOrd="0" parTransId="{1F8B40A1-B443-6A4A-8568-E3C89210EFD4}" sibTransId="{2C10904F-91ED-BE40-A463-42C15E1EEA72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55B05CE-9016-2443-B036-D76B156807AC}" type="presParOf" srcId="{F61D42EF-B279-4445-B3E8-F8185E55A763}" destId="{CC67AAF1-C1F8-E440-A2B2-71039AA544D0}" srcOrd="1" destOrd="0" presId="urn:microsoft.com/office/officeart/2005/8/layout/lProcess2"/>
    <dgm:cxn modelId="{10FBB945-2434-F349-B460-4869174BC026}" type="presParOf" srcId="{F61D42EF-B279-4445-B3E8-F8185E55A763}" destId="{1DBD6B7A-A231-B844-B308-01A51E978E27}" srcOrd="2" destOrd="0" presId="urn:microsoft.com/office/officeart/2005/8/layout/lProcess2"/>
    <dgm:cxn modelId="{1E50F91B-86E6-D041-AF44-4D860DFF68D1}" type="presParOf" srcId="{F61D42EF-B279-4445-B3E8-F8185E55A763}" destId="{988B39E1-654E-184F-8B8D-EBE0D0F1ED0B}" srcOrd="3" destOrd="0" presId="urn:microsoft.com/office/officeart/2005/8/layout/lProcess2"/>
    <dgm:cxn modelId="{ED2CD541-6D22-FE45-A592-CC9F56EBF55D}" type="presParOf" srcId="{F61D42EF-B279-4445-B3E8-F8185E55A763}" destId="{BBB910FD-D4A2-DB4B-ACA8-BE3AAF66A26F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75C22667-00B1-0643-8E9A-803186AF5ADD}" type="presParOf" srcId="{3F8137AC-D30D-4241-B07A-BEA42AA25E6E}" destId="{025910CD-3307-6B4E-8B9E-E5B33A4F7BA2}" srcOrd="3" destOrd="0" presId="urn:microsoft.com/office/officeart/2005/8/layout/lProcess2"/>
    <dgm:cxn modelId="{4D0D2496-9167-CD4F-8018-13B27F583256}" type="presParOf" srcId="{3F8137AC-D30D-4241-B07A-BEA42AA25E6E}" destId="{1549233B-D2DC-F649-82E5-899006E5F9A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  <dgm:cxn modelId="{E378A934-F41C-3D43-82B6-BB02C86E5B83}" type="presParOf" srcId="{2580FD32-F4D8-49DE-80E1-ECAE4F1BD4C7}" destId="{411270B2-A672-9143-AE1A-4B2940F2D382}" srcOrd="3" destOrd="0" presId="urn:microsoft.com/office/officeart/2005/8/layout/lProcess2"/>
    <dgm:cxn modelId="{39128A36-13E1-7744-B696-5839FA41F8F9}" type="presParOf" srcId="{2580FD32-F4D8-49DE-80E1-ECAE4F1BD4C7}" destId="{D4B48A55-BCBB-4C4D-B60D-BEF4E34CB3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الذكيُّ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الكتابَ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10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10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10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8" presStyleCnt="10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الولدُ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التفاحةَ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الجميلةَ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1" presStyleCnt="10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2" presStyleCnt="10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3" presStyleCnt="10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10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5" presStyleCnt="10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6" presStyleCnt="10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7" presStyleCnt="10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8" presStyleCnt="10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43C420-AF8D-4360-9F9B-679091CDAEB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75C019ED-3337-43E9-B83D-34149DF52A53}" type="par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3A75DC-C87A-41FD-A7FC-C1080957A8BC}" type="sibTrans" cxnId="{95867227-D6CC-4227-A6FA-480D54B7A9A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المدرسِ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F817E-398E-41BE-A49C-8172E24C364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DC4E64E-77AB-44C7-96DE-322A987435FF}" type="par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2F93D3-8D75-4A69-B39E-EE3B3723CECE}" type="sibTrans" cxnId="{07ED460F-FAC1-46F7-833B-902E2DF4BDB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الناجحِ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7AA6CD-34E4-4DF8-A084-A39ABA1689E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21941A0-4688-4D5E-867B-264A01FDFE31}" type="par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1A3A26-ECE2-4F94-A24B-8B20A00FCD03}" type="sibTrans" cxnId="{44F328B4-FCA3-4F31-8537-F3E7D786227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EA049D-D1FB-034F-AE37-5B68B98A69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07EAE3E-2737-0742-9648-450FE2C86984}" type="par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B027FC-6014-074B-A03C-2AA4DA9E40C4}" type="sibTrans" cxnId="{8D15BD01-78F9-2345-B38E-B272ED1FAF4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552FC7-FD6D-284B-AEFC-08268164FE2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073A22-4E20-7C4C-AD4D-7CC7FB9F4434}" type="par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12E151-1CF5-F549-9C74-D87A9E86DB1D}" type="sibTrans" cxnId="{2A726EC9-F299-E144-912F-54D054A74CD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89570F-0B93-FE45-AC19-77ED287CFB0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38DCC499-739C-904E-AC60-0B2410FCE7C1}" type="par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4CDB32-AF0C-C347-91B7-D05641A5860B}" type="sibTrans" cxnId="{70A5D159-9A5B-7043-91E4-110DAEA303F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D3BC22-E943-4C4F-AAE4-C07A1E831FF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1A53765-0C0D-1A44-BB97-F4972491F415}" type="parTrans" cxnId="{A0422528-60E7-FF45-84CA-AE8C012B2D6F}">
      <dgm:prSet/>
      <dgm:spPr/>
      <dgm:t>
        <a:bodyPr/>
        <a:lstStyle/>
        <a:p>
          <a:endParaRPr lang="en-US"/>
        </a:p>
      </dgm:t>
    </dgm:pt>
    <dgm:pt modelId="{8682E35A-3789-7E45-B703-BCB8C8AAE5E0}" type="sibTrans" cxnId="{A0422528-60E7-FF45-84CA-AE8C012B2D6F}">
      <dgm:prSet/>
      <dgm:spPr/>
      <dgm:t>
        <a:bodyPr/>
        <a:lstStyle/>
        <a:p>
          <a:endParaRPr lang="en-US"/>
        </a:p>
      </dgm:t>
    </dgm:pt>
    <dgm:pt modelId="{1D5160CE-6E70-1747-8DE3-22275B2958D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B9B2069-94B9-E749-97D9-6F1FBFE2FA45}" type="parTrans" cxnId="{434624F1-194C-7A4B-A019-5000E97395F8}">
      <dgm:prSet/>
      <dgm:spPr/>
      <dgm:t>
        <a:bodyPr/>
        <a:lstStyle/>
        <a:p>
          <a:endParaRPr lang="en-US"/>
        </a:p>
      </dgm:t>
    </dgm:pt>
    <dgm:pt modelId="{A2A7CAA0-B9FC-8440-9F99-8A50D692EA7B}" type="sibTrans" cxnId="{434624F1-194C-7A4B-A019-5000E97395F8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12">
        <dgm:presLayoutVars>
          <dgm:bulletEnabled val="1"/>
        </dgm:presLayoutVars>
      </dgm:prSet>
      <dgm:spPr/>
    </dgm:pt>
    <dgm:pt modelId="{66775BB0-EFF6-714C-B3B3-789A0799F3D1}" type="pres">
      <dgm:prSet presAssocID="{80C49AF1-FCE1-4222-BB16-489548276857}" presName="aSpace2" presStyleCnt="0"/>
      <dgm:spPr/>
    </dgm:pt>
    <dgm:pt modelId="{AD834CD0-B802-0D47-B572-6BC9C11DC752}" type="pres">
      <dgm:prSet presAssocID="{CCD3BC22-E943-4C4F-AAE4-C07A1E831FF2}" presName="childNode" presStyleLbl="node1" presStyleIdx="1" presStyleCnt="12">
        <dgm:presLayoutVars>
          <dgm:bulletEnabled val="1"/>
        </dgm:presLayoutVars>
      </dgm:prSet>
      <dgm:spPr/>
    </dgm:pt>
    <dgm:pt modelId="{D83FD05D-83CE-5B49-A319-AE64560A88A8}" type="pres">
      <dgm:prSet presAssocID="{CCD3BC22-E943-4C4F-AAE4-C07A1E831FF2}" presName="aSpace2" presStyleCnt="0"/>
      <dgm:spPr/>
    </dgm:pt>
    <dgm:pt modelId="{CFE89312-EFD5-D540-AABD-CF27B7783414}" type="pres">
      <dgm:prSet presAssocID="{1D5160CE-6E70-1747-8DE3-22275B2958D1}" presName="childNode" presStyleLbl="node1" presStyleIdx="2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3" presStyleCnt="12">
        <dgm:presLayoutVars>
          <dgm:bulletEnabled val="1"/>
        </dgm:presLayoutVars>
      </dgm:prSet>
      <dgm:spPr/>
    </dgm:pt>
    <dgm:pt modelId="{DA6AD34A-2D91-46A2-B5AE-C9B2EBDE9090}" type="pres">
      <dgm:prSet presAssocID="{3D783A9C-178D-4749-AE12-1E4501FD5E71}" presName="aSpace2" presStyleCnt="0"/>
      <dgm:spPr/>
    </dgm:pt>
    <dgm:pt modelId="{FDB0A845-B53E-410E-B276-31EDFB0B1435}" type="pres">
      <dgm:prSet presAssocID="{751F817E-398E-41BE-A49C-8172E24C3645}" presName="childNode" presStyleLbl="node1" presStyleIdx="4" presStyleCnt="12">
        <dgm:presLayoutVars>
          <dgm:bulletEnabled val="1"/>
        </dgm:presLayoutVars>
      </dgm:prSet>
      <dgm:spPr/>
    </dgm:pt>
    <dgm:pt modelId="{ED23F926-8483-454B-88B3-2ED515DB2D3A}" type="pres">
      <dgm:prSet presAssocID="{751F817E-398E-41BE-A49C-8172E24C3645}" presName="aSpace2" presStyleCnt="0"/>
      <dgm:spPr/>
    </dgm:pt>
    <dgm:pt modelId="{4D05D485-D23E-9047-B25A-66C2FDAB165F}" type="pres">
      <dgm:prSet presAssocID="{84EA049D-D1FB-034F-AE37-5B68B98A69E0}" presName="childNode" presStyleLbl="node1" presStyleIdx="5" presStyleCnt="12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6" presStyleCnt="12">
        <dgm:presLayoutVars>
          <dgm:bulletEnabled val="1"/>
        </dgm:presLayoutVars>
      </dgm:prSet>
      <dgm:spPr/>
    </dgm:pt>
    <dgm:pt modelId="{296A20AF-E764-47CC-ACDB-DF206B0A6165}" type="pres">
      <dgm:prSet presAssocID="{C3C8ED66-6814-4E0F-B6D7-B614518D7B59}" presName="aSpace2" presStyleCnt="0"/>
      <dgm:spPr/>
    </dgm:pt>
    <dgm:pt modelId="{A3F2912A-AB90-44F2-9BC2-0775C84B166D}" type="pres">
      <dgm:prSet presAssocID="{AB7AA6CD-34E4-4DF8-A084-A39ABA1689E6}" presName="childNode" presStyleLbl="node1" presStyleIdx="7" presStyleCnt="12">
        <dgm:presLayoutVars>
          <dgm:bulletEnabled val="1"/>
        </dgm:presLayoutVars>
      </dgm:prSet>
      <dgm:spPr/>
    </dgm:pt>
    <dgm:pt modelId="{DB73F514-84F6-E94A-A635-CE2041F62955}" type="pres">
      <dgm:prSet presAssocID="{AB7AA6CD-34E4-4DF8-A084-A39ABA1689E6}" presName="aSpace2" presStyleCnt="0"/>
      <dgm:spPr/>
    </dgm:pt>
    <dgm:pt modelId="{500C51B7-A609-1C44-8D3B-5B7B2577B1FD}" type="pres">
      <dgm:prSet presAssocID="{77552FC7-FD6D-284B-AEFC-08268164FE29}" presName="childNode" presStyleLbl="node1" presStyleIdx="8" presStyleCnt="12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9" presStyleCnt="12">
        <dgm:presLayoutVars>
          <dgm:bulletEnabled val="1"/>
        </dgm:presLayoutVars>
      </dgm:prSet>
      <dgm:spPr/>
    </dgm:pt>
    <dgm:pt modelId="{5D441472-90D6-48E1-BCE0-73D16D51C482}" type="pres">
      <dgm:prSet presAssocID="{42951251-7324-4D31-8B1F-771B4B2EC457}" presName="aSpace2" presStyleCnt="0"/>
      <dgm:spPr/>
    </dgm:pt>
    <dgm:pt modelId="{D4E86268-0163-48E1-ADB3-999E7B36E396}" type="pres">
      <dgm:prSet presAssocID="{7843C420-AF8D-4360-9F9B-679091CDAEB0}" presName="childNode" presStyleLbl="node1" presStyleIdx="10" presStyleCnt="12">
        <dgm:presLayoutVars>
          <dgm:bulletEnabled val="1"/>
        </dgm:presLayoutVars>
      </dgm:prSet>
      <dgm:spPr/>
    </dgm:pt>
    <dgm:pt modelId="{1B38612B-FDCE-3043-BB64-09763AA5E360}" type="pres">
      <dgm:prSet presAssocID="{7843C420-AF8D-4360-9F9B-679091CDAEB0}" presName="aSpace2" presStyleCnt="0"/>
      <dgm:spPr/>
    </dgm:pt>
    <dgm:pt modelId="{9860A93D-D0F3-FB4E-9AA7-176E5A955820}" type="pres">
      <dgm:prSet presAssocID="{2389570F-0B93-FE45-AC19-77ED287CFB0F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8D15BD01-78F9-2345-B38E-B272ED1FAF46}" srcId="{5A572B3C-5707-4FDF-A4F8-AC5F886892E0}" destId="{84EA049D-D1FB-034F-AE37-5B68B98A69E0}" srcOrd="2" destOrd="0" parTransId="{C07EAE3E-2737-0742-9648-450FE2C86984}" sibTransId="{44B027FC-6014-074B-A03C-2AA4DA9E40C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07ED460F-FAC1-46F7-833B-902E2DF4BDB0}" srcId="{5A572B3C-5707-4FDF-A4F8-AC5F886892E0}" destId="{751F817E-398E-41BE-A49C-8172E24C3645}" srcOrd="1" destOrd="0" parTransId="{FDC4E64E-77AB-44C7-96DE-322A987435FF}" sibTransId="{372F93D3-8D75-4A69-B39E-EE3B3723CECE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95532A1B-1AB6-0245-9B07-FFBB378B9A3A}" type="presOf" srcId="{84EA049D-D1FB-034F-AE37-5B68B98A69E0}" destId="{4D05D485-D23E-9047-B25A-66C2FDAB165F}" srcOrd="0" destOrd="0" presId="urn:microsoft.com/office/officeart/2005/8/layout/lProcess2"/>
    <dgm:cxn modelId="{ED004E1B-F2C4-FB43-9F52-8E7A196AD39F}" type="presOf" srcId="{2389570F-0B93-FE45-AC19-77ED287CFB0F}" destId="{9860A93D-D0F3-FB4E-9AA7-176E5A955820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95867227-D6CC-4227-A6FA-480D54B7A9AA}" srcId="{CB53FD4D-E7B0-4855-B05A-C8A9F1F7AB72}" destId="{7843C420-AF8D-4360-9F9B-679091CDAEB0}" srcOrd="1" destOrd="0" parTransId="{75C019ED-3337-43E9-B83D-34149DF52A53}" sibTransId="{D73A75DC-C87A-41FD-A7FC-C1080957A8BC}"/>
    <dgm:cxn modelId="{A0422528-60E7-FF45-84CA-AE8C012B2D6F}" srcId="{523BC0B2-0DA3-4C5E-B2A6-73B349D1C2ED}" destId="{CCD3BC22-E943-4C4F-AAE4-C07A1E831FF2}" srcOrd="1" destOrd="0" parTransId="{C1A53765-0C0D-1A44-BB97-F4972491F415}" sibTransId="{8682E35A-3789-7E45-B703-BCB8C8AAE5E0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6BC1DE35-819D-4F15-B21D-B4442B537A0D}" type="presOf" srcId="{AB7AA6CD-34E4-4DF8-A084-A39ABA1689E6}" destId="{A3F2912A-AB90-44F2-9BC2-0775C84B166D}" srcOrd="0" destOrd="0" presId="urn:microsoft.com/office/officeart/2005/8/layout/lProcess2"/>
    <dgm:cxn modelId="{4EE1393A-D079-B845-994A-B44013F6802F}" type="presOf" srcId="{1D5160CE-6E70-1747-8DE3-22275B2958D1}" destId="{CFE89312-EFD5-D540-AABD-CF27B7783414}" srcOrd="0" destOrd="0" presId="urn:microsoft.com/office/officeart/2005/8/layout/lProcess2"/>
    <dgm:cxn modelId="{7BCEE93B-FA46-4B52-9766-2832CCD38E44}" type="presOf" srcId="{751F817E-398E-41BE-A49C-8172E24C3645}" destId="{FDB0A845-B53E-410E-B276-31EDFB0B1435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F28D6163-734A-3443-882C-D6B5835D967A}" type="presOf" srcId="{77552FC7-FD6D-284B-AEFC-08268164FE29}" destId="{500C51B7-A609-1C44-8D3B-5B7B2577B1FD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70A5D159-9A5B-7043-91E4-110DAEA303FC}" srcId="{CB53FD4D-E7B0-4855-B05A-C8A9F1F7AB72}" destId="{2389570F-0B93-FE45-AC19-77ED287CFB0F}" srcOrd="2" destOrd="0" parTransId="{38DCC499-739C-904E-AC60-0B2410FCE7C1}" sibTransId="{2F4CDB32-AF0C-C347-91B7-D05641A5860B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44F328B4-FCA3-4F31-8537-F3E7D7862277}" srcId="{35DA90E3-8021-4875-AC5B-6EA22DA5E459}" destId="{AB7AA6CD-34E4-4DF8-A084-A39ABA1689E6}" srcOrd="1" destOrd="0" parTransId="{821941A0-4688-4D5E-867B-264A01FDFE31}" sibTransId="{361A3A26-ECE2-4F94-A24B-8B20A00FCD03}"/>
    <dgm:cxn modelId="{2A726EC9-F299-E144-912F-54D054A74CD6}" srcId="{35DA90E3-8021-4875-AC5B-6EA22DA5E459}" destId="{77552FC7-FD6D-284B-AEFC-08268164FE29}" srcOrd="2" destOrd="0" parTransId="{01073A22-4E20-7C4C-AD4D-7CC7FB9F4434}" sibTransId="{9412E151-1CF5-F549-9C74-D87A9E86DB1D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9F6C1D7-6AE4-4751-BA88-17BC108F2BE0}" type="presOf" srcId="{7843C420-AF8D-4360-9F9B-679091CDAEB0}" destId="{D4E86268-0163-48E1-ADB3-999E7B36E396}" srcOrd="0" destOrd="0" presId="urn:microsoft.com/office/officeart/2005/8/layout/lProcess2"/>
    <dgm:cxn modelId="{149F2FDC-55AC-5E45-B773-068FEBA15424}" type="presOf" srcId="{CCD3BC22-E943-4C4F-AAE4-C07A1E831FF2}" destId="{AD834CD0-B802-0D47-B572-6BC9C11DC752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434624F1-194C-7A4B-A019-5000E97395F8}" srcId="{523BC0B2-0DA3-4C5E-B2A6-73B349D1C2ED}" destId="{1D5160CE-6E70-1747-8DE3-22275B2958D1}" srcOrd="2" destOrd="0" parTransId="{FB9B2069-94B9-E749-97D9-6F1FBFE2FA45}" sibTransId="{A2A7CAA0-B9FC-8440-9F99-8A50D692EA7B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6B3FA0E-2B1F-2F44-958F-C93018255CCB}" type="presParOf" srcId="{F61D42EF-B279-4445-B3E8-F8185E55A763}" destId="{66775BB0-EFF6-714C-B3B3-789A0799F3D1}" srcOrd="1" destOrd="0" presId="urn:microsoft.com/office/officeart/2005/8/layout/lProcess2"/>
    <dgm:cxn modelId="{45966BFD-9F51-0C4D-A4FD-A39A31681FC1}" type="presParOf" srcId="{F61D42EF-B279-4445-B3E8-F8185E55A763}" destId="{AD834CD0-B802-0D47-B572-6BC9C11DC752}" srcOrd="2" destOrd="0" presId="urn:microsoft.com/office/officeart/2005/8/layout/lProcess2"/>
    <dgm:cxn modelId="{F42EC059-ADDA-3F4A-95AA-9A9988E39284}" type="presParOf" srcId="{F61D42EF-B279-4445-B3E8-F8185E55A763}" destId="{D83FD05D-83CE-5B49-A319-AE64560A88A8}" srcOrd="3" destOrd="0" presId="urn:microsoft.com/office/officeart/2005/8/layout/lProcess2"/>
    <dgm:cxn modelId="{F025A3D9-7DC4-3D46-A994-B0DE368FD538}" type="presParOf" srcId="{F61D42EF-B279-4445-B3E8-F8185E55A763}" destId="{CFE89312-EFD5-D540-AABD-CF27B7783414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A21E4862-5A3A-42D8-8B29-6FDFB9144645}" type="presParOf" srcId="{F5313BFE-969F-40E2-AB3E-6692FBFCC023}" destId="{DA6AD34A-2D91-46A2-B5AE-C9B2EBDE9090}" srcOrd="1" destOrd="0" presId="urn:microsoft.com/office/officeart/2005/8/layout/lProcess2"/>
    <dgm:cxn modelId="{E870F8FC-9621-4053-84E8-41A97A264429}" type="presParOf" srcId="{F5313BFE-969F-40E2-AB3E-6692FBFCC023}" destId="{FDB0A845-B53E-410E-B276-31EDFB0B1435}" srcOrd="2" destOrd="0" presId="urn:microsoft.com/office/officeart/2005/8/layout/lProcess2"/>
    <dgm:cxn modelId="{0665BA53-90A4-8648-9BF2-E2E2F8221089}" type="presParOf" srcId="{F5313BFE-969F-40E2-AB3E-6692FBFCC023}" destId="{ED23F926-8483-454B-88B3-2ED515DB2D3A}" srcOrd="3" destOrd="0" presId="urn:microsoft.com/office/officeart/2005/8/layout/lProcess2"/>
    <dgm:cxn modelId="{71F7A2B3-0A23-3A40-AF60-DC0FE4F2B96B}" type="presParOf" srcId="{F5313BFE-969F-40E2-AB3E-6692FBFCC023}" destId="{4D05D485-D23E-9047-B25A-66C2FDAB165F}" srcOrd="4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F9121567-E3A6-4A59-ABDE-39C8B526AC55}" type="presParOf" srcId="{CF1E9819-17EC-4A81-9B79-1F89BE267027}" destId="{296A20AF-E764-47CC-ACDB-DF206B0A6165}" srcOrd="1" destOrd="0" presId="urn:microsoft.com/office/officeart/2005/8/layout/lProcess2"/>
    <dgm:cxn modelId="{E513F9B0-1BC0-44E1-B0AD-00FD9FCE1E08}" type="presParOf" srcId="{CF1E9819-17EC-4A81-9B79-1F89BE267027}" destId="{A3F2912A-AB90-44F2-9BC2-0775C84B166D}" srcOrd="2" destOrd="0" presId="urn:microsoft.com/office/officeart/2005/8/layout/lProcess2"/>
    <dgm:cxn modelId="{704447F8-5D5B-1741-998D-A2469594C52C}" type="presParOf" srcId="{CF1E9819-17EC-4A81-9B79-1F89BE267027}" destId="{DB73F514-84F6-E94A-A635-CE2041F62955}" srcOrd="3" destOrd="0" presId="urn:microsoft.com/office/officeart/2005/8/layout/lProcess2"/>
    <dgm:cxn modelId="{E968BCE6-54E9-7647-9FF8-B27C405B74D3}" type="presParOf" srcId="{CF1E9819-17EC-4A81-9B79-1F89BE267027}" destId="{500C51B7-A609-1C44-8D3B-5B7B2577B1FD}" srcOrd="4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56913AB9-D9B4-4B23-9C10-604CD82767DE}" type="presParOf" srcId="{A169BEAA-8957-4169-9AF2-7B57EF85E15D}" destId="{5D441472-90D6-48E1-BCE0-73D16D51C482}" srcOrd="1" destOrd="0" presId="urn:microsoft.com/office/officeart/2005/8/layout/lProcess2"/>
    <dgm:cxn modelId="{B153F73C-9310-45E3-BDF8-B63CC2E0FFDF}" type="presParOf" srcId="{A169BEAA-8957-4169-9AF2-7B57EF85E15D}" destId="{D4E86268-0163-48E1-ADB3-999E7B36E396}" srcOrd="2" destOrd="0" presId="urn:microsoft.com/office/officeart/2005/8/layout/lProcess2"/>
    <dgm:cxn modelId="{38790985-DBC9-1F45-A14F-8E18D36A0D21}" type="presParOf" srcId="{A169BEAA-8957-4169-9AF2-7B57EF85E15D}" destId="{1B38612B-FDCE-3043-BB64-09763AA5E360}" srcOrd="3" destOrd="0" presId="urn:microsoft.com/office/officeart/2005/8/layout/lProcess2"/>
    <dgm:cxn modelId="{62944466-3A91-4F48-9DD1-C9A79B69D216}" type="presParOf" srcId="{A169BEAA-8957-4169-9AF2-7B57EF85E15D}" destId="{9860A93D-D0F3-FB4E-9AA7-176E5A95582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720065ED-0D62-45C2-BCF4-F55327935433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5F6B1A-972D-4A37-9D53-61695EF593BB}" type="parTrans" cxnId="{FEDA3F4B-6DD9-4AE3-9661-EF6913E935BA}">
      <dgm:prSet/>
      <dgm:spPr/>
      <dgm:t>
        <a:bodyPr/>
        <a:lstStyle/>
        <a:p>
          <a:endParaRPr lang="en-US"/>
        </a:p>
      </dgm:t>
    </dgm:pt>
    <dgm:pt modelId="{2A5B26F9-3A79-49A9-89AB-CD7E05AF789C}" type="sibTrans" cxnId="{FEDA3F4B-6DD9-4AE3-9661-EF6913E935BA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785184EA-3FEF-4E71-9401-9B29C47507B2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A2EA28-E1F5-42A5-8520-F8FDB7D462E4}" type="parTrans" cxnId="{95E7AEE8-8AFB-4D3C-91EA-9295737303B2}">
      <dgm:prSet/>
      <dgm:spPr/>
      <dgm:t>
        <a:bodyPr/>
        <a:lstStyle/>
        <a:p>
          <a:endParaRPr lang="en-US"/>
        </a:p>
      </dgm:t>
    </dgm:pt>
    <dgm:pt modelId="{B68F23EC-1DDE-4F1C-A4F7-5A12D805591B}" type="sibTrans" cxnId="{95E7AEE8-8AFB-4D3C-91EA-9295737303B2}">
      <dgm:prSet/>
      <dgm:spPr/>
      <dgm:t>
        <a:bodyPr/>
        <a:lstStyle/>
        <a:p>
          <a:endParaRPr lang="en-US"/>
        </a:p>
      </dgm:t>
    </dgm:pt>
    <dgm:pt modelId="{88C0B07B-8D93-4510-BECF-06FB94408D28}">
      <dgm:prSet phldrT="[Text]"/>
      <dgm:spPr/>
      <dgm:t>
        <a:bodyPr lIns="0" r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752091-D3D9-4DBF-BC90-37B67D612627}" type="parTrans" cxnId="{A82FA63B-7D99-4521-A768-FE600F74D8F8}">
      <dgm:prSet/>
      <dgm:spPr/>
      <dgm:t>
        <a:bodyPr/>
        <a:lstStyle/>
        <a:p>
          <a:endParaRPr lang="en-US"/>
        </a:p>
      </dgm:t>
    </dgm:pt>
    <dgm:pt modelId="{4F4214E3-1337-4BB9-9D7D-47390B87CDD2}" type="sibTrans" cxnId="{A82FA63B-7D99-4521-A768-FE600F74D8F8}">
      <dgm:prSet/>
      <dgm:spPr/>
      <dgm:t>
        <a:bodyPr/>
        <a:lstStyle/>
        <a:p>
          <a:endParaRPr lang="en-US"/>
        </a:p>
      </dgm:t>
    </dgm:pt>
    <dgm:pt modelId="{7A6170A0-14E5-499A-99C4-ED53D6D9EEE6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A49BD-05C8-478C-AC68-B1A570983452}" type="parTrans" cxnId="{5928FA48-DDA6-402E-9B9D-29AD1EB41C05}">
      <dgm:prSet/>
      <dgm:spPr/>
      <dgm:t>
        <a:bodyPr/>
        <a:lstStyle/>
        <a:p>
          <a:endParaRPr lang="en-US"/>
        </a:p>
      </dgm:t>
    </dgm:pt>
    <dgm:pt modelId="{EDF07AB6-103A-4393-968B-BB9C7A950098}" type="sibTrans" cxnId="{5928FA48-DDA6-402E-9B9D-29AD1EB41C05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9"/>
      <dgm:spPr/>
    </dgm:pt>
    <dgm:pt modelId="{0EA2069B-3659-4929-8E8C-525B8015012F}" type="pres">
      <dgm:prSet presAssocID="{38274475-A7C9-4C34-8FC2-507B3F195890}" presName="parentText" presStyleLbl="node1" presStyleIdx="0" presStyleCnt="9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9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BE91F7B9-F6FE-4C1E-A0DD-4D1573600D77}" type="pres">
      <dgm:prSet presAssocID="{88C0B07B-8D93-4510-BECF-06FB94408D28}" presName="parentLin" presStyleCnt="0"/>
      <dgm:spPr/>
    </dgm:pt>
    <dgm:pt modelId="{2F0F0828-087E-496A-8DC2-B8B41A1E2135}" type="pres">
      <dgm:prSet presAssocID="{88C0B07B-8D93-4510-BECF-06FB94408D28}" presName="parentLeftMargin" presStyleLbl="node1" presStyleIdx="0" presStyleCnt="9"/>
      <dgm:spPr/>
    </dgm:pt>
    <dgm:pt modelId="{88AB7A23-D7D4-4061-B404-36364C057BFA}" type="pres">
      <dgm:prSet presAssocID="{88C0B07B-8D93-4510-BECF-06FB94408D2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7CD9565-0BDC-4DAA-9291-EDC1DE1794F6}" type="pres">
      <dgm:prSet presAssocID="{88C0B07B-8D93-4510-BECF-06FB94408D28}" presName="negativeSpace" presStyleCnt="0"/>
      <dgm:spPr/>
    </dgm:pt>
    <dgm:pt modelId="{8387AD6A-4F27-4B95-A562-1683FBF649FF}" type="pres">
      <dgm:prSet presAssocID="{88C0B07B-8D93-4510-BECF-06FB94408D28}" presName="childText" presStyleLbl="conFgAcc1" presStyleIdx="1" presStyleCnt="9">
        <dgm:presLayoutVars>
          <dgm:bulletEnabled val="1"/>
        </dgm:presLayoutVars>
      </dgm:prSet>
      <dgm:spPr/>
    </dgm:pt>
    <dgm:pt modelId="{651D4933-AEDC-4D62-BAEE-DA0BCCE9DACF}" type="pres">
      <dgm:prSet presAssocID="{4F4214E3-1337-4BB9-9D7D-47390B87CDD2}" presName="spaceBetweenRectangles" presStyleCnt="0"/>
      <dgm:spPr/>
    </dgm:pt>
    <dgm:pt modelId="{0422C4DB-126F-4A1B-9BC2-987888C4B2EF}" type="pres">
      <dgm:prSet presAssocID="{7A6170A0-14E5-499A-99C4-ED53D6D9EEE6}" presName="parentLin" presStyleCnt="0"/>
      <dgm:spPr/>
    </dgm:pt>
    <dgm:pt modelId="{4A0CFFEA-1584-43A3-B42E-1C0F89462329}" type="pres">
      <dgm:prSet presAssocID="{7A6170A0-14E5-499A-99C4-ED53D6D9EEE6}" presName="parentLeftMargin" presStyleLbl="node1" presStyleIdx="1" presStyleCnt="9"/>
      <dgm:spPr/>
    </dgm:pt>
    <dgm:pt modelId="{9C7476C0-093A-411B-B403-C030576AD46F}" type="pres">
      <dgm:prSet presAssocID="{7A6170A0-14E5-499A-99C4-ED53D6D9EEE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5FDB443-B057-4C2E-86F0-1F96C542FDB5}" type="pres">
      <dgm:prSet presAssocID="{7A6170A0-14E5-499A-99C4-ED53D6D9EEE6}" presName="negativeSpace" presStyleCnt="0"/>
      <dgm:spPr/>
    </dgm:pt>
    <dgm:pt modelId="{AFE274BA-AFE9-47FD-8F38-6873B8EE4A76}" type="pres">
      <dgm:prSet presAssocID="{7A6170A0-14E5-499A-99C4-ED53D6D9EEE6}" presName="childText" presStyleLbl="conFgAcc1" presStyleIdx="2" presStyleCnt="9">
        <dgm:presLayoutVars>
          <dgm:bulletEnabled val="1"/>
        </dgm:presLayoutVars>
      </dgm:prSet>
      <dgm:spPr/>
    </dgm:pt>
    <dgm:pt modelId="{35F04CBD-70A5-4573-A5EE-12D094CB2036}" type="pres">
      <dgm:prSet presAssocID="{EDF07AB6-103A-4393-968B-BB9C7A950098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2" presStyleCnt="9"/>
      <dgm:spPr/>
    </dgm:pt>
    <dgm:pt modelId="{170DE394-6C4F-4C09-B119-0910362E0669}" type="pres">
      <dgm:prSet presAssocID="{2C77B128-EA26-49E6-88F9-E9FBCAA3A61D}" presName="parentText" presStyleLbl="node1" presStyleIdx="3" presStyleCnt="9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3" presStyleCnt="9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3" presStyleCnt="9"/>
      <dgm:spPr/>
    </dgm:pt>
    <dgm:pt modelId="{F041AEE6-7F0C-429F-A5D3-905F776C7E70}" type="pres">
      <dgm:prSet presAssocID="{BA552BBE-015D-4071-A1EC-8B9882E94C6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4" presStyleCnt="9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4" presStyleCnt="9"/>
      <dgm:spPr/>
    </dgm:pt>
    <dgm:pt modelId="{875FEDC5-8EE7-4749-BA84-B55728C6F936}" type="pres">
      <dgm:prSet presAssocID="{BE389E6E-73D1-4A47-B1DB-DA0B8F111C9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5" presStyleCnt="9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5" presStyleCnt="9"/>
      <dgm:spPr/>
    </dgm:pt>
    <dgm:pt modelId="{79CC7473-FEB6-4D48-86CE-3DDF7BE64505}" type="pres">
      <dgm:prSet presAssocID="{41FEC05A-C83F-4BCB-8107-7E8C776E2C8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6" presStyleCnt="9">
        <dgm:presLayoutVars>
          <dgm:bulletEnabled val="1"/>
        </dgm:presLayoutVars>
      </dgm:prSet>
      <dgm:spPr/>
    </dgm:pt>
    <dgm:pt modelId="{E11DA672-CEC8-4B72-BF0D-570F67A15C20}" type="pres">
      <dgm:prSet presAssocID="{ECF41E15-9E23-4758-B42B-4475C47AB803}" presName="spaceBetweenRectangles" presStyleCnt="0"/>
      <dgm:spPr/>
    </dgm:pt>
    <dgm:pt modelId="{EFAFA99A-8A9F-4B0C-88C3-47EF0961A828}" type="pres">
      <dgm:prSet presAssocID="{785184EA-3FEF-4E71-9401-9B29C47507B2}" presName="parentLin" presStyleCnt="0"/>
      <dgm:spPr/>
    </dgm:pt>
    <dgm:pt modelId="{761D6CCF-E163-4837-8256-C52E2C9B9A66}" type="pres">
      <dgm:prSet presAssocID="{785184EA-3FEF-4E71-9401-9B29C47507B2}" presName="parentLeftMargin" presStyleLbl="node1" presStyleIdx="6" presStyleCnt="9"/>
      <dgm:spPr/>
    </dgm:pt>
    <dgm:pt modelId="{D735A9A2-A56D-4C94-8892-8343D5C17A56}" type="pres">
      <dgm:prSet presAssocID="{785184EA-3FEF-4E71-9401-9B29C47507B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D809F6D-CD7E-4233-A800-8ADF1363CAD2}" type="pres">
      <dgm:prSet presAssocID="{785184EA-3FEF-4E71-9401-9B29C47507B2}" presName="negativeSpace" presStyleCnt="0"/>
      <dgm:spPr/>
    </dgm:pt>
    <dgm:pt modelId="{65A5C3E1-CDEA-4947-9CC3-DAB20DD755E0}" type="pres">
      <dgm:prSet presAssocID="{785184EA-3FEF-4E71-9401-9B29C47507B2}" presName="childText" presStyleLbl="conFgAcc1" presStyleIdx="7" presStyleCnt="9">
        <dgm:presLayoutVars>
          <dgm:bulletEnabled val="1"/>
        </dgm:presLayoutVars>
      </dgm:prSet>
      <dgm:spPr/>
    </dgm:pt>
    <dgm:pt modelId="{2F91460B-1333-438D-8612-1587D4E2A802}" type="pres">
      <dgm:prSet presAssocID="{B68F23EC-1DDE-4F1C-A4F7-5A12D805591B}" presName="spaceBetweenRectangles" presStyleCnt="0"/>
      <dgm:spPr/>
    </dgm:pt>
    <dgm:pt modelId="{142E7BB9-7FFB-45AA-A875-C9391EFBA5BE}" type="pres">
      <dgm:prSet presAssocID="{720065ED-0D62-45C2-BCF4-F55327935433}" presName="parentLin" presStyleCnt="0"/>
      <dgm:spPr/>
    </dgm:pt>
    <dgm:pt modelId="{A72A0D5A-E2B0-4E2B-8082-6500DEE87CF1}" type="pres">
      <dgm:prSet presAssocID="{720065ED-0D62-45C2-BCF4-F55327935433}" presName="parentLeftMargin" presStyleLbl="node1" presStyleIdx="7" presStyleCnt="9"/>
      <dgm:spPr/>
    </dgm:pt>
    <dgm:pt modelId="{D4C6032C-C08A-4563-8CFE-D14E1211E592}" type="pres">
      <dgm:prSet presAssocID="{720065ED-0D62-45C2-BCF4-F55327935433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A941A797-C09E-4E08-B46C-DAC719D195C9}" type="pres">
      <dgm:prSet presAssocID="{720065ED-0D62-45C2-BCF4-F55327935433}" presName="negativeSpace" presStyleCnt="0"/>
      <dgm:spPr/>
    </dgm:pt>
    <dgm:pt modelId="{8A5EDE72-276F-4529-9BE1-C537D954EE58}" type="pres">
      <dgm:prSet presAssocID="{720065ED-0D62-45C2-BCF4-F5532793543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6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A3CF0E28-A647-4E70-A181-DD4FDCD88AB7}" type="presOf" srcId="{88C0B07B-8D93-4510-BECF-06FB94408D28}" destId="{88AB7A23-D7D4-4061-B404-36364C057BFA}" srcOrd="1" destOrd="0" presId="urn:microsoft.com/office/officeart/2005/8/layout/list1"/>
    <dgm:cxn modelId="{4CCE8534-A9E8-4B37-BCB4-487C3B08BA13}" type="presOf" srcId="{720065ED-0D62-45C2-BCF4-F55327935433}" destId="{A72A0D5A-E2B0-4E2B-8082-6500DEE87CF1}" srcOrd="0" destOrd="0" presId="urn:microsoft.com/office/officeart/2005/8/layout/list1"/>
    <dgm:cxn modelId="{C3E7593B-021E-42D7-AAED-7687A889FB96}" srcId="{8F05ADCE-D0F6-422E-A242-6577D6EE78C3}" destId="{BA552BBE-015D-4071-A1EC-8B9882E94C65}" srcOrd="4" destOrd="0" parTransId="{EA4EEF3C-0516-4F2F-8505-ED794E3B8A44}" sibTransId="{2CE3A710-89EC-4FF7-941D-D9EA1BA840B8}"/>
    <dgm:cxn modelId="{A82FA63B-7D99-4521-A768-FE600F74D8F8}" srcId="{8F05ADCE-D0F6-422E-A242-6577D6EE78C3}" destId="{88C0B07B-8D93-4510-BECF-06FB94408D28}" srcOrd="1" destOrd="0" parTransId="{38752091-D3D9-4DBF-BC90-37B67D612627}" sibTransId="{4F4214E3-1337-4BB9-9D7D-47390B87CDD2}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8B819541-B5F3-404A-8554-9B217CD538DA}" type="presOf" srcId="{7A6170A0-14E5-499A-99C4-ED53D6D9EEE6}" destId="{9C7476C0-093A-411B-B403-C030576AD46F}" srcOrd="1" destOrd="0" presId="urn:microsoft.com/office/officeart/2005/8/layout/list1"/>
    <dgm:cxn modelId="{5928FA48-DDA6-402E-9B9D-29AD1EB41C05}" srcId="{8F05ADCE-D0F6-422E-A242-6577D6EE78C3}" destId="{7A6170A0-14E5-499A-99C4-ED53D6D9EEE6}" srcOrd="2" destOrd="0" parTransId="{9C1A49BD-05C8-478C-AC68-B1A570983452}" sibTransId="{EDF07AB6-103A-4393-968B-BB9C7A950098}"/>
    <dgm:cxn modelId="{FEDA3F4B-6DD9-4AE3-9661-EF6913E935BA}" srcId="{8F05ADCE-D0F6-422E-A242-6577D6EE78C3}" destId="{720065ED-0D62-45C2-BCF4-F55327935433}" srcOrd="8" destOrd="0" parTransId="{325F6B1A-972D-4A37-9D53-61695EF593BB}" sibTransId="{2A5B26F9-3A79-49A9-89AB-CD7E05AF789C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48B69B59-D2A0-47BF-896A-F3BB2226734D}" type="presOf" srcId="{7A6170A0-14E5-499A-99C4-ED53D6D9EEE6}" destId="{4A0CFFEA-1584-43A3-B42E-1C0F89462329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E8225184-9446-40E6-B503-8D53A4554C94}" type="presOf" srcId="{720065ED-0D62-45C2-BCF4-F55327935433}" destId="{D4C6032C-C08A-4563-8CFE-D14E1211E592}" srcOrd="1" destOrd="0" presId="urn:microsoft.com/office/officeart/2005/8/layout/list1"/>
    <dgm:cxn modelId="{0A221785-3E01-4DD6-A1AB-3F611A27F0DA}" type="presOf" srcId="{785184EA-3FEF-4E71-9401-9B29C47507B2}" destId="{D735A9A2-A56D-4C94-8892-8343D5C17A56}" srcOrd="1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0D7D49DB-1026-4146-985C-6B1739BD737C}" type="presOf" srcId="{785184EA-3FEF-4E71-9401-9B29C47507B2}" destId="{761D6CCF-E163-4837-8256-C52E2C9B9A66}" srcOrd="0" destOrd="0" presId="urn:microsoft.com/office/officeart/2005/8/layout/list1"/>
    <dgm:cxn modelId="{79BFB3DE-26ED-4ACF-B6FF-2A2B3E7A0386}" srcId="{8F05ADCE-D0F6-422E-A242-6577D6EE78C3}" destId="{2C77B128-EA26-49E6-88F9-E9FBCAA3A61D}" srcOrd="3" destOrd="0" parTransId="{B62DDBC7-1E9E-40F3-83FE-E036E103F863}" sibTransId="{8B174559-956E-42FE-92DC-5978D2930E79}"/>
    <dgm:cxn modelId="{95E7AEE8-8AFB-4D3C-91EA-9295737303B2}" srcId="{8F05ADCE-D0F6-422E-A242-6577D6EE78C3}" destId="{785184EA-3FEF-4E71-9401-9B29C47507B2}" srcOrd="7" destOrd="0" parTransId="{55A2EA28-E1F5-42A5-8520-F8FDB7D462E4}" sibTransId="{B68F23EC-1DDE-4F1C-A4F7-5A12D805591B}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C65CF7F2-132C-4E19-8EA1-B445DBF39C4C}" type="presOf" srcId="{88C0B07B-8D93-4510-BECF-06FB94408D28}" destId="{2F0F0828-087E-496A-8DC2-B8B41A1E2135}" srcOrd="0" destOrd="0" presId="urn:microsoft.com/office/officeart/2005/8/layout/list1"/>
    <dgm:cxn modelId="{E62AE5F5-9421-48EE-8263-EDE21ED5B7FD}" srcId="{8F05ADCE-D0F6-422E-A242-6577D6EE78C3}" destId="{BE389E6E-73D1-4A47-B1DB-DA0B8F111C91}" srcOrd="5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1C1563CB-BC5D-48A9-B231-B89ED3D47D57}" type="presParOf" srcId="{A562B768-F65B-4711-87A3-AF602F51F512}" destId="{BE91F7B9-F6FE-4C1E-A0DD-4D1573600D77}" srcOrd="4" destOrd="0" presId="urn:microsoft.com/office/officeart/2005/8/layout/list1"/>
    <dgm:cxn modelId="{2FD5571E-C7AD-4527-B1D8-E3B3F5692B70}" type="presParOf" srcId="{BE91F7B9-F6FE-4C1E-A0DD-4D1573600D77}" destId="{2F0F0828-087E-496A-8DC2-B8B41A1E2135}" srcOrd="0" destOrd="0" presId="urn:microsoft.com/office/officeart/2005/8/layout/list1"/>
    <dgm:cxn modelId="{A19479B2-D915-45F3-BB19-C2D6745577A9}" type="presParOf" srcId="{BE91F7B9-F6FE-4C1E-A0DD-4D1573600D77}" destId="{88AB7A23-D7D4-4061-B404-36364C057BFA}" srcOrd="1" destOrd="0" presId="urn:microsoft.com/office/officeart/2005/8/layout/list1"/>
    <dgm:cxn modelId="{ACA6D27F-EEB2-43E3-8BE1-0F62CEC8EDD8}" type="presParOf" srcId="{A562B768-F65B-4711-87A3-AF602F51F512}" destId="{A7CD9565-0BDC-4DAA-9291-EDC1DE1794F6}" srcOrd="5" destOrd="0" presId="urn:microsoft.com/office/officeart/2005/8/layout/list1"/>
    <dgm:cxn modelId="{3A6BE4CC-1FC9-4EF9-A5D0-877C47136CF8}" type="presParOf" srcId="{A562B768-F65B-4711-87A3-AF602F51F512}" destId="{8387AD6A-4F27-4B95-A562-1683FBF649FF}" srcOrd="6" destOrd="0" presId="urn:microsoft.com/office/officeart/2005/8/layout/list1"/>
    <dgm:cxn modelId="{DD2CADF4-862C-4E4C-A994-B456583FD4E5}" type="presParOf" srcId="{A562B768-F65B-4711-87A3-AF602F51F512}" destId="{651D4933-AEDC-4D62-BAEE-DA0BCCE9DACF}" srcOrd="7" destOrd="0" presId="urn:microsoft.com/office/officeart/2005/8/layout/list1"/>
    <dgm:cxn modelId="{2D19B4C2-722C-4219-B8C8-ABE5F2613B29}" type="presParOf" srcId="{A562B768-F65B-4711-87A3-AF602F51F512}" destId="{0422C4DB-126F-4A1B-9BC2-987888C4B2EF}" srcOrd="8" destOrd="0" presId="urn:microsoft.com/office/officeart/2005/8/layout/list1"/>
    <dgm:cxn modelId="{035DE021-9743-44B1-ABDD-EF20C7CD6B44}" type="presParOf" srcId="{0422C4DB-126F-4A1B-9BC2-987888C4B2EF}" destId="{4A0CFFEA-1584-43A3-B42E-1C0F89462329}" srcOrd="0" destOrd="0" presId="urn:microsoft.com/office/officeart/2005/8/layout/list1"/>
    <dgm:cxn modelId="{B71ADA20-F8BA-4C63-9685-EE74948EFDC0}" type="presParOf" srcId="{0422C4DB-126F-4A1B-9BC2-987888C4B2EF}" destId="{9C7476C0-093A-411B-B403-C030576AD46F}" srcOrd="1" destOrd="0" presId="urn:microsoft.com/office/officeart/2005/8/layout/list1"/>
    <dgm:cxn modelId="{BC8D9F91-FFD0-4696-AD25-93A1EBFB986C}" type="presParOf" srcId="{A562B768-F65B-4711-87A3-AF602F51F512}" destId="{95FDB443-B057-4C2E-86F0-1F96C542FDB5}" srcOrd="9" destOrd="0" presId="urn:microsoft.com/office/officeart/2005/8/layout/list1"/>
    <dgm:cxn modelId="{475AA7AB-3261-4700-9C1F-2F52FAFA5132}" type="presParOf" srcId="{A562B768-F65B-4711-87A3-AF602F51F512}" destId="{AFE274BA-AFE9-47FD-8F38-6873B8EE4A76}" srcOrd="10" destOrd="0" presId="urn:microsoft.com/office/officeart/2005/8/layout/list1"/>
    <dgm:cxn modelId="{7F62A874-CFD8-434E-B85D-6F86AE04D241}" type="presParOf" srcId="{A562B768-F65B-4711-87A3-AF602F51F512}" destId="{35F04CBD-70A5-4573-A5EE-12D094CB2036}" srcOrd="11" destOrd="0" presId="urn:microsoft.com/office/officeart/2005/8/layout/list1"/>
    <dgm:cxn modelId="{6375FE5B-1B23-4AA7-8898-7A3A53F92640}" type="presParOf" srcId="{A562B768-F65B-4711-87A3-AF602F51F512}" destId="{E37371B2-4336-4C9F-B1DA-81D0DA467D77}" srcOrd="12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3" destOrd="0" presId="urn:microsoft.com/office/officeart/2005/8/layout/list1"/>
    <dgm:cxn modelId="{FA45E564-49F1-482B-9F86-27211B227102}" type="presParOf" srcId="{A562B768-F65B-4711-87A3-AF602F51F512}" destId="{DA6EC800-4A5E-4433-B1BD-149B73673078}" srcOrd="14" destOrd="0" presId="urn:microsoft.com/office/officeart/2005/8/layout/list1"/>
    <dgm:cxn modelId="{A3456AE4-7C2B-4F14-8C7F-05582D910226}" type="presParOf" srcId="{A562B768-F65B-4711-87A3-AF602F51F512}" destId="{F27338F8-BE83-42C1-BF94-69530EA418E8}" srcOrd="15" destOrd="0" presId="urn:microsoft.com/office/officeart/2005/8/layout/list1"/>
    <dgm:cxn modelId="{F776EBDA-EEFD-47B9-9CBA-912998D16180}" type="presParOf" srcId="{A562B768-F65B-4711-87A3-AF602F51F512}" destId="{F6E9E715-2CDF-40A5-9C59-ADF2932B97F6}" srcOrd="16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17" destOrd="0" presId="urn:microsoft.com/office/officeart/2005/8/layout/list1"/>
    <dgm:cxn modelId="{C6AD9710-DBFD-4132-8953-1DA2A0083EB9}" type="presParOf" srcId="{A562B768-F65B-4711-87A3-AF602F51F512}" destId="{342FEC3C-0F30-4065-BD27-3AF9C6FE50CB}" srcOrd="18" destOrd="0" presId="urn:microsoft.com/office/officeart/2005/8/layout/list1"/>
    <dgm:cxn modelId="{429F6528-8F85-4267-B44C-003ADB4D7F70}" type="presParOf" srcId="{A562B768-F65B-4711-87A3-AF602F51F512}" destId="{13873FC4-CB6C-4F26-9E67-056A037B1112}" srcOrd="19" destOrd="0" presId="urn:microsoft.com/office/officeart/2005/8/layout/list1"/>
    <dgm:cxn modelId="{25A7876C-B181-45F6-B5CD-4B2FF834A2BA}" type="presParOf" srcId="{A562B768-F65B-4711-87A3-AF602F51F512}" destId="{136AB654-68C2-49FB-A78D-1C0FCCD65422}" srcOrd="20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21" destOrd="0" presId="urn:microsoft.com/office/officeart/2005/8/layout/list1"/>
    <dgm:cxn modelId="{E472565C-6C0F-4882-9D00-4BB4133B051E}" type="presParOf" srcId="{A562B768-F65B-4711-87A3-AF602F51F512}" destId="{7D48F86F-0E40-40D0-BC36-F3E421836F75}" srcOrd="22" destOrd="0" presId="urn:microsoft.com/office/officeart/2005/8/layout/list1"/>
    <dgm:cxn modelId="{2E314AFB-C311-421D-8309-5A4CE51214BE}" type="presParOf" srcId="{A562B768-F65B-4711-87A3-AF602F51F512}" destId="{41891581-05B5-4FDB-AE4C-DD9CD6D6D6A6}" srcOrd="23" destOrd="0" presId="urn:microsoft.com/office/officeart/2005/8/layout/list1"/>
    <dgm:cxn modelId="{14329821-5FEF-42F6-A095-103C3190DCDD}" type="presParOf" srcId="{A562B768-F65B-4711-87A3-AF602F51F512}" destId="{2A4B1BAD-3939-4328-AA16-A8B484CFA8E7}" srcOrd="24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25" destOrd="0" presId="urn:microsoft.com/office/officeart/2005/8/layout/list1"/>
    <dgm:cxn modelId="{CDD66E03-93EF-4614-88D8-6B043E59038B}" type="presParOf" srcId="{A562B768-F65B-4711-87A3-AF602F51F512}" destId="{C6C783DB-3550-412C-B9F3-82F28221DFB8}" srcOrd="26" destOrd="0" presId="urn:microsoft.com/office/officeart/2005/8/layout/list1"/>
    <dgm:cxn modelId="{55D3AE35-C422-44FA-9A27-5208EFB42DDB}" type="presParOf" srcId="{A562B768-F65B-4711-87A3-AF602F51F512}" destId="{E11DA672-CEC8-4B72-BF0D-570F67A15C20}" srcOrd="27" destOrd="0" presId="urn:microsoft.com/office/officeart/2005/8/layout/list1"/>
    <dgm:cxn modelId="{1C0ABC79-232E-4B42-9BD7-ECB292431127}" type="presParOf" srcId="{A562B768-F65B-4711-87A3-AF602F51F512}" destId="{EFAFA99A-8A9F-4B0C-88C3-47EF0961A828}" srcOrd="28" destOrd="0" presId="urn:microsoft.com/office/officeart/2005/8/layout/list1"/>
    <dgm:cxn modelId="{A4FD425F-D7F8-428E-9A97-5E6E2B8BDA25}" type="presParOf" srcId="{EFAFA99A-8A9F-4B0C-88C3-47EF0961A828}" destId="{761D6CCF-E163-4837-8256-C52E2C9B9A66}" srcOrd="0" destOrd="0" presId="urn:microsoft.com/office/officeart/2005/8/layout/list1"/>
    <dgm:cxn modelId="{59EC69FD-429C-4723-B9A9-47A522582196}" type="presParOf" srcId="{EFAFA99A-8A9F-4B0C-88C3-47EF0961A828}" destId="{D735A9A2-A56D-4C94-8892-8343D5C17A56}" srcOrd="1" destOrd="0" presId="urn:microsoft.com/office/officeart/2005/8/layout/list1"/>
    <dgm:cxn modelId="{025E9F03-A5B5-40F9-BA6F-20724047AA63}" type="presParOf" srcId="{A562B768-F65B-4711-87A3-AF602F51F512}" destId="{AD809F6D-CD7E-4233-A800-8ADF1363CAD2}" srcOrd="29" destOrd="0" presId="urn:microsoft.com/office/officeart/2005/8/layout/list1"/>
    <dgm:cxn modelId="{40B3B873-16F9-42DF-9C2B-F9E0918DE910}" type="presParOf" srcId="{A562B768-F65B-4711-87A3-AF602F51F512}" destId="{65A5C3E1-CDEA-4947-9CC3-DAB20DD755E0}" srcOrd="30" destOrd="0" presId="urn:microsoft.com/office/officeart/2005/8/layout/list1"/>
    <dgm:cxn modelId="{2A9CEC6C-D5DF-4B8F-85E1-83A3C1D95BF7}" type="presParOf" srcId="{A562B768-F65B-4711-87A3-AF602F51F512}" destId="{2F91460B-1333-438D-8612-1587D4E2A802}" srcOrd="31" destOrd="0" presId="urn:microsoft.com/office/officeart/2005/8/layout/list1"/>
    <dgm:cxn modelId="{6829CD35-88C8-4F14-823C-38EE89DADD27}" type="presParOf" srcId="{A562B768-F65B-4711-87A3-AF602F51F512}" destId="{142E7BB9-7FFB-45AA-A875-C9391EFBA5BE}" srcOrd="32" destOrd="0" presId="urn:microsoft.com/office/officeart/2005/8/layout/list1"/>
    <dgm:cxn modelId="{4BB2E447-5890-440E-BFDA-42BD4D19E608}" type="presParOf" srcId="{142E7BB9-7FFB-45AA-A875-C9391EFBA5BE}" destId="{A72A0D5A-E2B0-4E2B-8082-6500DEE87CF1}" srcOrd="0" destOrd="0" presId="urn:microsoft.com/office/officeart/2005/8/layout/list1"/>
    <dgm:cxn modelId="{88C5D21F-7CA8-493A-95F5-35F9CEE7D5E2}" type="presParOf" srcId="{142E7BB9-7FFB-45AA-A875-C9391EFBA5BE}" destId="{D4C6032C-C08A-4563-8CFE-D14E1211E592}" srcOrd="1" destOrd="0" presId="urn:microsoft.com/office/officeart/2005/8/layout/list1"/>
    <dgm:cxn modelId="{25370E5B-E5B2-4F58-8969-4F803AAC0400}" type="presParOf" srcId="{A562B768-F65B-4711-87A3-AF602F51F512}" destId="{A941A797-C09E-4E08-B46C-DAC719D195C9}" srcOrd="33" destOrd="0" presId="urn:microsoft.com/office/officeart/2005/8/layout/list1"/>
    <dgm:cxn modelId="{6341615B-BF1E-45E5-8C94-035231F6A2F7}" type="presParOf" srcId="{A562B768-F65B-4711-87A3-AF602F51F512}" destId="{8A5EDE72-276F-4529-9BE1-C537D954EE58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الأستاذِ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E2966F-9022-9745-AEB8-7437E024DE2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BDDA5A-0DA9-9B46-AD39-56144BA48BA9}" type="parTrans" cxnId="{942DD13F-E77D-CF40-B4F6-798ED98F3B6A}">
      <dgm:prSet/>
      <dgm:spPr/>
      <dgm:t>
        <a:bodyPr/>
        <a:lstStyle/>
        <a:p>
          <a:endParaRPr lang="en-US"/>
        </a:p>
      </dgm:t>
    </dgm:pt>
    <dgm:pt modelId="{73319878-E1B9-F34A-963A-1AEB155EF4F2}" type="sibTrans" cxnId="{942DD13F-E77D-CF40-B4F6-798ED98F3B6A}">
      <dgm:prSet/>
      <dgm:spPr/>
      <dgm:t>
        <a:bodyPr/>
        <a:lstStyle/>
        <a:p>
          <a:endParaRPr lang="en-US"/>
        </a:p>
      </dgm:t>
    </dgm:pt>
    <dgm:pt modelId="{81985FD0-41A0-C842-87B3-D4F65EECCBE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F8B40A1-B443-6A4A-8568-E3C89210EFD4}" type="parTrans" cxnId="{450D3CFA-B7D2-0246-9D00-0780DBCC1D65}">
      <dgm:prSet/>
      <dgm:spPr/>
      <dgm:t>
        <a:bodyPr/>
        <a:lstStyle/>
        <a:p>
          <a:endParaRPr lang="en-US"/>
        </a:p>
      </dgm:t>
    </dgm:pt>
    <dgm:pt modelId="{2C10904F-91ED-BE40-A463-42C15E1EEA72}" type="sibTrans" cxnId="{450D3CFA-B7D2-0246-9D00-0780DBCC1D65}">
      <dgm:prSet/>
      <dgm:spPr/>
      <dgm:t>
        <a:bodyPr/>
        <a:lstStyle/>
        <a:p>
          <a:endParaRPr lang="en-US"/>
        </a:p>
      </dgm:t>
    </dgm:pt>
    <dgm:pt modelId="{847EF8AE-A190-F642-95C1-C68AF2423B65}">
      <dgm:prSet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  <dgm:t>
        <a:bodyPr/>
        <a:lstStyle/>
        <a:p>
          <a:endParaRPr lang="en-US"/>
        </a:p>
      </dgm:t>
    </dgm:pt>
    <dgm:pt modelId="{742B5260-6098-E345-BE5C-EA0DB405E333}" type="sibTrans" cxnId="{A9CEFD99-DB97-AF4A-819B-68425527FEB0}">
      <dgm:prSet/>
      <dgm:spPr/>
      <dgm:t>
        <a:bodyPr/>
        <a:lstStyle/>
        <a:p>
          <a:endParaRPr lang="en-US"/>
        </a:p>
      </dgm:t>
    </dgm:pt>
    <dgm:pt modelId="{668FF2A8-B0C5-6148-A597-302D23A6FC6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767152A-787F-8F48-8637-D08DBB6663F9}" type="parTrans" cxnId="{0439721F-4396-2942-BF1A-061144D7EC8F}">
      <dgm:prSet/>
      <dgm:spPr/>
      <dgm:t>
        <a:bodyPr/>
        <a:lstStyle/>
        <a:p>
          <a:endParaRPr lang="en-US"/>
        </a:p>
      </dgm:t>
    </dgm:pt>
    <dgm:pt modelId="{B99AD230-9346-1B42-BB27-E70E71C533A8}" type="sibTrans" cxnId="{0439721F-4396-2942-BF1A-061144D7EC8F}">
      <dgm:prSet/>
      <dgm:spPr/>
      <dgm:t>
        <a:bodyPr/>
        <a:lstStyle/>
        <a:p>
          <a:endParaRPr lang="en-US"/>
        </a:p>
      </dgm:t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DDADC97A-71B2-FA4D-AE95-55ECCFB74A05}" type="parTrans" cxnId="{609494ED-B583-8241-ABA5-8D8FBB18345B}">
      <dgm:prSet/>
      <dgm:spPr/>
      <dgm:t>
        <a:bodyPr/>
        <a:lstStyle/>
        <a:p>
          <a:endParaRPr lang="en-US"/>
        </a:p>
      </dgm:t>
    </dgm:pt>
    <dgm:pt modelId="{9933E138-BBA8-7440-BBAA-EC41F1C410BE}" type="sibTrans" cxnId="{609494ED-B583-8241-ABA5-8D8FBB18345B}">
      <dgm:prSet/>
      <dgm:spPr/>
      <dgm:t>
        <a:bodyPr/>
        <a:lstStyle/>
        <a:p>
          <a:endParaRPr lang="en-US"/>
        </a:p>
      </dgm:t>
    </dgm:pt>
    <dgm:pt modelId="{5E0878D5-65E0-D540-8FA3-C548132C076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1AC9BA13-40D0-C44B-A490-9EA400818AF9}" type="parTrans" cxnId="{3E024FF5-F26C-B54E-8FB1-E7108B44A00A}">
      <dgm:prSet/>
      <dgm:spPr/>
      <dgm:t>
        <a:bodyPr/>
        <a:lstStyle/>
        <a:p>
          <a:endParaRPr lang="en-US"/>
        </a:p>
      </dgm:t>
    </dgm:pt>
    <dgm:pt modelId="{DCA2BBBA-D181-014E-BE5D-91DA2DB6B825}" type="sibTrans" cxnId="{3E024FF5-F26C-B54E-8FB1-E7108B44A00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9">
        <dgm:presLayoutVars>
          <dgm:bulletEnabled val="1"/>
        </dgm:presLayoutVars>
      </dgm:prSet>
      <dgm:spPr/>
    </dgm:pt>
    <dgm:pt modelId="{CC67AAF1-C1F8-E440-A2B2-71039AA544D0}" type="pres">
      <dgm:prSet presAssocID="{3C2747EA-788A-49C0-B694-F7BB989ABCEB}" presName="aSpace2" presStyleCnt="0"/>
      <dgm:spPr/>
    </dgm:pt>
    <dgm:pt modelId="{1DBD6B7A-A231-B844-B308-01A51E978E27}" type="pres">
      <dgm:prSet presAssocID="{89E2966F-9022-9745-AEB8-7437E024DE24}" presName="childNode" presStyleLbl="node1" presStyleIdx="1" presStyleCnt="9">
        <dgm:presLayoutVars>
          <dgm:bulletEnabled val="1"/>
        </dgm:presLayoutVars>
      </dgm:prSet>
      <dgm:spPr/>
    </dgm:pt>
    <dgm:pt modelId="{988B39E1-654E-184F-8B8D-EBE0D0F1ED0B}" type="pres">
      <dgm:prSet presAssocID="{89E2966F-9022-9745-AEB8-7437E024DE24}" presName="aSpace2" presStyleCnt="0"/>
      <dgm:spPr/>
    </dgm:pt>
    <dgm:pt modelId="{BBB910FD-D4A2-DB4B-ACA8-BE3AAF66A26F}" type="pres">
      <dgm:prSet presAssocID="{81985FD0-41A0-C842-87B3-D4F65EECCBEE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3" presStyleCnt="9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4" presStyleCnt="9">
        <dgm:presLayoutVars>
          <dgm:bulletEnabled val="1"/>
        </dgm:presLayoutVars>
      </dgm:prSet>
      <dgm:spPr/>
    </dgm:pt>
    <dgm:pt modelId="{025910CD-3307-6B4E-8B9E-E5B33A4F7BA2}" type="pres">
      <dgm:prSet presAssocID="{847EF8AE-A190-F642-95C1-C68AF2423B65}" presName="aSpace2" presStyleCnt="0"/>
      <dgm:spPr/>
    </dgm:pt>
    <dgm:pt modelId="{1549233B-D2DC-F649-82E5-899006E5F9A1}" type="pres">
      <dgm:prSet presAssocID="{668FF2A8-B0C5-6148-A597-302D23A6FC6B}" presName="childNode" presStyleLbl="node1" presStyleIdx="5" presStyleCnt="9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6" presStyleCnt="9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7" presStyleCnt="9">
        <dgm:presLayoutVars>
          <dgm:bulletEnabled val="1"/>
        </dgm:presLayoutVars>
      </dgm:prSet>
      <dgm:spPr/>
    </dgm:pt>
    <dgm:pt modelId="{411270B2-A672-9143-AE1A-4B2940F2D382}" type="pres">
      <dgm:prSet presAssocID="{3D58154D-151B-6744-BC34-8846F71F8478}" presName="aSpace2" presStyleCnt="0"/>
      <dgm:spPr/>
    </dgm:pt>
    <dgm:pt modelId="{D4B48A55-BCBB-4C4D-B60D-BEF4E34CB3C9}" type="pres">
      <dgm:prSet presAssocID="{5E0878D5-65E0-D540-8FA3-C548132C076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4678BC07-6F91-4B47-8566-10CE2784F3E0}" type="presOf" srcId="{5E0878D5-65E0-D540-8FA3-C548132C0766}" destId="{D4B48A55-BCBB-4C4D-B60D-BEF4E34CB3C9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0439721F-4396-2942-BF1A-061144D7EC8F}" srcId="{2E6FB10D-CEFA-4AD7-98F6-361F234D2612}" destId="{668FF2A8-B0C5-6148-A597-302D23A6FC6B}" srcOrd="2" destOrd="0" parTransId="{D767152A-787F-8F48-8637-D08DBB6663F9}" sibTransId="{B99AD230-9346-1B42-BB27-E70E71C533A8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942DD13F-E77D-CF40-B4F6-798ED98F3B6A}" srcId="{523BC0B2-0DA3-4C5E-B2A6-73B349D1C2ED}" destId="{89E2966F-9022-9745-AEB8-7437E024DE24}" srcOrd="1" destOrd="0" parTransId="{97BDDA5A-0DA9-9B46-AD39-56144BA48BA9}" sibTransId="{73319878-E1B9-F34A-963A-1AEB155EF4F2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5D4E88AF-358D-3046-9320-482B2BB1B572}" type="presOf" srcId="{89E2966F-9022-9745-AEB8-7437E024DE24}" destId="{1DBD6B7A-A231-B844-B308-01A51E978E27}" srcOrd="0" destOrd="0" presId="urn:microsoft.com/office/officeart/2005/8/layout/lProcess2"/>
    <dgm:cxn modelId="{6C4420C5-F5C9-914A-B12A-B4C0AA5C3CF0}" type="presOf" srcId="{81985FD0-41A0-C842-87B3-D4F65EECCBEE}" destId="{BBB910FD-D4A2-DB4B-ACA8-BE3AAF66A26F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C6B33EDC-5A84-7646-BFB0-99D8DD5E3CD7}" type="presOf" srcId="{668FF2A8-B0C5-6148-A597-302D23A6FC6B}" destId="{1549233B-D2DC-F649-82E5-899006E5F9A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3E024FF5-F26C-B54E-8FB1-E7108B44A00A}" srcId="{FA0A3B58-1481-47B3-B860-A59D87AE4081}" destId="{5E0878D5-65E0-D540-8FA3-C548132C0766}" srcOrd="2" destOrd="0" parTransId="{1AC9BA13-40D0-C44B-A490-9EA400818AF9}" sibTransId="{DCA2BBBA-D181-014E-BE5D-91DA2DB6B825}"/>
    <dgm:cxn modelId="{450D3CFA-B7D2-0246-9D00-0780DBCC1D65}" srcId="{523BC0B2-0DA3-4C5E-B2A6-73B349D1C2ED}" destId="{81985FD0-41A0-C842-87B3-D4F65EECCBEE}" srcOrd="2" destOrd="0" parTransId="{1F8B40A1-B443-6A4A-8568-E3C89210EFD4}" sibTransId="{2C10904F-91ED-BE40-A463-42C15E1EEA72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55B05CE-9016-2443-B036-D76B156807AC}" type="presParOf" srcId="{F61D42EF-B279-4445-B3E8-F8185E55A763}" destId="{CC67AAF1-C1F8-E440-A2B2-71039AA544D0}" srcOrd="1" destOrd="0" presId="urn:microsoft.com/office/officeart/2005/8/layout/lProcess2"/>
    <dgm:cxn modelId="{10FBB945-2434-F349-B460-4869174BC026}" type="presParOf" srcId="{F61D42EF-B279-4445-B3E8-F8185E55A763}" destId="{1DBD6B7A-A231-B844-B308-01A51E978E27}" srcOrd="2" destOrd="0" presId="urn:microsoft.com/office/officeart/2005/8/layout/lProcess2"/>
    <dgm:cxn modelId="{1E50F91B-86E6-D041-AF44-4D860DFF68D1}" type="presParOf" srcId="{F61D42EF-B279-4445-B3E8-F8185E55A763}" destId="{988B39E1-654E-184F-8B8D-EBE0D0F1ED0B}" srcOrd="3" destOrd="0" presId="urn:microsoft.com/office/officeart/2005/8/layout/lProcess2"/>
    <dgm:cxn modelId="{ED2CD541-6D22-FE45-A592-CC9F56EBF55D}" type="presParOf" srcId="{F61D42EF-B279-4445-B3E8-F8185E55A763}" destId="{BBB910FD-D4A2-DB4B-ACA8-BE3AAF66A26F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75C22667-00B1-0643-8E9A-803186AF5ADD}" type="presParOf" srcId="{3F8137AC-D30D-4241-B07A-BEA42AA25E6E}" destId="{025910CD-3307-6B4E-8B9E-E5B33A4F7BA2}" srcOrd="3" destOrd="0" presId="urn:microsoft.com/office/officeart/2005/8/layout/lProcess2"/>
    <dgm:cxn modelId="{4D0D2496-9167-CD4F-8018-13B27F583256}" type="presParOf" srcId="{3F8137AC-D30D-4241-B07A-BEA42AA25E6E}" destId="{1549233B-D2DC-F649-82E5-899006E5F9A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  <dgm:cxn modelId="{E378A934-F41C-3D43-82B6-BB02C86E5B83}" type="presParOf" srcId="{2580FD32-F4D8-49DE-80E1-ECAE4F1BD4C7}" destId="{411270B2-A672-9143-AE1A-4B2940F2D382}" srcOrd="3" destOrd="0" presId="urn:microsoft.com/office/officeart/2005/8/layout/lProcess2"/>
    <dgm:cxn modelId="{39128A36-13E1-7744-B696-5839FA41F8F9}" type="presParOf" srcId="{2580FD32-F4D8-49DE-80E1-ECAE4F1BD4C7}" destId="{D4B48A55-BCBB-4C4D-B60D-BEF4E34CB3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فتح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مكتبُ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القبولِ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47EF8AE-A190-F642-95C1-C68AF2423B6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  <dgm:t>
        <a:bodyPr/>
        <a:lstStyle/>
        <a:p>
          <a:endParaRPr lang="en-US"/>
        </a:p>
      </dgm:t>
    </dgm:pt>
    <dgm:pt modelId="{742B5260-6098-E345-BE5C-EA0DB405E333}" type="sibTrans" cxnId="{A9CEFD99-DB97-AF4A-819B-68425527FEB0}">
      <dgm:prSet/>
      <dgm:spPr/>
      <dgm:t>
        <a:bodyPr/>
        <a:lstStyle/>
        <a:p>
          <a:endParaRPr lang="en-US"/>
        </a:p>
      </dgm:t>
    </dgm:pt>
    <dgm:pt modelId="{668FF2A8-B0C5-6148-A597-302D23A6FC6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767152A-787F-8F48-8637-D08DBB6663F9}" type="parTrans" cxnId="{0439721F-4396-2942-BF1A-061144D7EC8F}">
      <dgm:prSet/>
      <dgm:spPr/>
      <dgm:t>
        <a:bodyPr/>
        <a:lstStyle/>
        <a:p>
          <a:endParaRPr lang="en-US"/>
        </a:p>
      </dgm:t>
    </dgm:pt>
    <dgm:pt modelId="{B99AD230-9346-1B42-BB27-E70E71C533A8}" type="sibTrans" cxnId="{0439721F-4396-2942-BF1A-061144D7EC8F}">
      <dgm:prSet/>
      <dgm:spPr/>
      <dgm:t>
        <a:bodyPr/>
        <a:lstStyle/>
        <a:p>
          <a:endParaRPr lang="en-US"/>
        </a:p>
      </dgm:t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</a:p>
      </dgm:t>
    </dgm:pt>
    <dgm:pt modelId="{DDADC97A-71B2-FA4D-AE95-55ECCFB74A05}" type="parTrans" cxnId="{609494ED-B583-8241-ABA5-8D8FBB18345B}">
      <dgm:prSet/>
      <dgm:spPr/>
      <dgm:t>
        <a:bodyPr/>
        <a:lstStyle/>
        <a:p>
          <a:endParaRPr lang="en-US"/>
        </a:p>
      </dgm:t>
    </dgm:pt>
    <dgm:pt modelId="{9933E138-BBA8-7440-BBAA-EC41F1C410BE}" type="sibTrans" cxnId="{609494ED-B583-8241-ABA5-8D8FBB18345B}">
      <dgm:prSet/>
      <dgm:spPr/>
      <dgm:t>
        <a:bodyPr/>
        <a:lstStyle/>
        <a:p>
          <a:endParaRPr lang="en-US"/>
        </a:p>
      </dgm:t>
    </dgm:pt>
    <dgm:pt modelId="{5E0878D5-65E0-D540-8FA3-C548132C076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</a:p>
      </dgm:t>
    </dgm:pt>
    <dgm:pt modelId="{1AC9BA13-40D0-C44B-A490-9EA400818AF9}" type="parTrans" cxnId="{3E024FF5-F26C-B54E-8FB1-E7108B44A00A}">
      <dgm:prSet/>
      <dgm:spPr/>
      <dgm:t>
        <a:bodyPr/>
        <a:lstStyle/>
        <a:p>
          <a:endParaRPr lang="en-US"/>
        </a:p>
      </dgm:t>
    </dgm:pt>
    <dgm:pt modelId="{DCA2BBBA-D181-014E-BE5D-91DA2DB6B825}" type="sibTrans" cxnId="{3E024FF5-F26C-B54E-8FB1-E7108B44A00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7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7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2" presStyleCnt="7">
        <dgm:presLayoutVars>
          <dgm:bulletEnabled val="1"/>
        </dgm:presLayoutVars>
      </dgm:prSet>
      <dgm:spPr/>
    </dgm:pt>
    <dgm:pt modelId="{025910CD-3307-6B4E-8B9E-E5B33A4F7BA2}" type="pres">
      <dgm:prSet presAssocID="{847EF8AE-A190-F642-95C1-C68AF2423B65}" presName="aSpace2" presStyleCnt="0"/>
      <dgm:spPr/>
    </dgm:pt>
    <dgm:pt modelId="{1549233B-D2DC-F649-82E5-899006E5F9A1}" type="pres">
      <dgm:prSet presAssocID="{668FF2A8-B0C5-6148-A597-302D23A6FC6B}" presName="childNode" presStyleLbl="node1" presStyleIdx="3" presStyleCnt="7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4" presStyleCnt="7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5" presStyleCnt="7">
        <dgm:presLayoutVars>
          <dgm:bulletEnabled val="1"/>
        </dgm:presLayoutVars>
      </dgm:prSet>
      <dgm:spPr/>
    </dgm:pt>
    <dgm:pt modelId="{411270B2-A672-9143-AE1A-4B2940F2D382}" type="pres">
      <dgm:prSet presAssocID="{3D58154D-151B-6744-BC34-8846F71F8478}" presName="aSpace2" presStyleCnt="0"/>
      <dgm:spPr/>
    </dgm:pt>
    <dgm:pt modelId="{D4B48A55-BCBB-4C4D-B60D-BEF4E34CB3C9}" type="pres">
      <dgm:prSet presAssocID="{5E0878D5-65E0-D540-8FA3-C548132C0766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4678BC07-6F91-4B47-8566-10CE2784F3E0}" type="presOf" srcId="{5E0878D5-65E0-D540-8FA3-C548132C0766}" destId="{D4B48A55-BCBB-4C4D-B60D-BEF4E34CB3C9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0439721F-4396-2942-BF1A-061144D7EC8F}" srcId="{2E6FB10D-CEFA-4AD7-98F6-361F234D2612}" destId="{668FF2A8-B0C5-6148-A597-302D23A6FC6B}" srcOrd="2" destOrd="0" parTransId="{D767152A-787F-8F48-8637-D08DBB6663F9}" sibTransId="{B99AD230-9346-1B42-BB27-E70E71C533A8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C6B33EDC-5A84-7646-BFB0-99D8DD5E3CD7}" type="presOf" srcId="{668FF2A8-B0C5-6148-A597-302D23A6FC6B}" destId="{1549233B-D2DC-F649-82E5-899006E5F9A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3E024FF5-F26C-B54E-8FB1-E7108B44A00A}" srcId="{FA0A3B58-1481-47B3-B860-A59D87AE4081}" destId="{5E0878D5-65E0-D540-8FA3-C548132C0766}" srcOrd="2" destOrd="0" parTransId="{1AC9BA13-40D0-C44B-A490-9EA400818AF9}" sibTransId="{DCA2BBBA-D181-014E-BE5D-91DA2DB6B825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75C22667-00B1-0643-8E9A-803186AF5ADD}" type="presParOf" srcId="{3F8137AC-D30D-4241-B07A-BEA42AA25E6E}" destId="{025910CD-3307-6B4E-8B9E-E5B33A4F7BA2}" srcOrd="3" destOrd="0" presId="urn:microsoft.com/office/officeart/2005/8/layout/lProcess2"/>
    <dgm:cxn modelId="{4D0D2496-9167-CD4F-8018-13B27F583256}" type="presParOf" srcId="{3F8137AC-D30D-4241-B07A-BEA42AA25E6E}" destId="{1549233B-D2DC-F649-82E5-899006E5F9A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  <dgm:cxn modelId="{E378A934-F41C-3D43-82B6-BB02C86E5B83}" type="presParOf" srcId="{2580FD32-F4D8-49DE-80E1-ECAE4F1BD4C7}" destId="{411270B2-A672-9143-AE1A-4B2940F2D382}" srcOrd="3" destOrd="0" presId="urn:microsoft.com/office/officeart/2005/8/layout/lProcess2"/>
    <dgm:cxn modelId="{39128A36-13E1-7744-B696-5839FA41F8F9}" type="presParOf" srcId="{2580FD32-F4D8-49DE-80E1-ECAE4F1BD4C7}" destId="{D4B48A55-BCBB-4C4D-B60D-BEF4E34CB3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44993"/>
          <a:ext cx="7347005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79578"/>
        <a:ext cx="7277835" cy="639310"/>
      </dsp:txXfrm>
    </dsp:sp>
    <dsp:sp modelId="{8387AD6A-4F27-4B95-A562-1683FBF649FF}">
      <dsp:nvSpPr>
        <dsp:cNvPr id="0" name=""/>
        <dsp:cNvSpPr/>
      </dsp:nvSpPr>
      <dsp:spPr>
        <a:xfrm>
          <a:off x="0" y="150566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7A23-D7D4-4061-B404-36364C057BFA}">
      <dsp:nvSpPr>
        <dsp:cNvPr id="0" name=""/>
        <dsp:cNvSpPr/>
      </dsp:nvSpPr>
      <dsp:spPr>
        <a:xfrm>
          <a:off x="2623930" y="1151423"/>
          <a:ext cx="7347005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1186008"/>
        <a:ext cx="7277835" cy="639310"/>
      </dsp:txXfrm>
    </dsp:sp>
    <dsp:sp modelId="{DA6EC800-4A5E-4433-B1BD-149B73673078}">
      <dsp:nvSpPr>
        <dsp:cNvPr id="0" name=""/>
        <dsp:cNvSpPr/>
      </dsp:nvSpPr>
      <dsp:spPr>
        <a:xfrm>
          <a:off x="0" y="259430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2222273"/>
          <a:ext cx="7347005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2256858"/>
        <a:ext cx="7277835" cy="639310"/>
      </dsp:txXfrm>
    </dsp:sp>
    <dsp:sp modelId="{342FEC3C-0F30-4065-BD27-3AF9C6FE50CB}">
      <dsp:nvSpPr>
        <dsp:cNvPr id="0" name=""/>
        <dsp:cNvSpPr/>
      </dsp:nvSpPr>
      <dsp:spPr>
        <a:xfrm>
          <a:off x="0" y="368294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3328703"/>
          <a:ext cx="7347005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3363288"/>
        <a:ext cx="7277835" cy="639310"/>
      </dsp:txXfrm>
    </dsp:sp>
    <dsp:sp modelId="{7D48F86F-0E40-40D0-BC36-F3E421836F75}">
      <dsp:nvSpPr>
        <dsp:cNvPr id="0" name=""/>
        <dsp:cNvSpPr/>
      </dsp:nvSpPr>
      <dsp:spPr>
        <a:xfrm>
          <a:off x="0" y="4771582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4417342"/>
          <a:ext cx="7347005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4451927"/>
        <a:ext cx="7277835" cy="639310"/>
      </dsp:txXfrm>
    </dsp:sp>
    <dsp:sp modelId="{C6C783DB-3550-412C-B9F3-82F28221DFB8}">
      <dsp:nvSpPr>
        <dsp:cNvPr id="0" name=""/>
        <dsp:cNvSpPr/>
      </dsp:nvSpPr>
      <dsp:spPr>
        <a:xfrm>
          <a:off x="0" y="5860222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5505983"/>
          <a:ext cx="7347005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5540568"/>
        <a:ext cx="7277835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كتب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استمارةَ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التسجيلِ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</a:p>
      </dsp:txBody>
      <dsp:txXfrm>
        <a:off x="168765" y="3045373"/>
        <a:ext cx="1107553" cy="7418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مدينةُ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1226797"/>
        <a:ext cx="1107553" cy="741887"/>
      </dsp:txXfrm>
    </dsp:sp>
    <dsp:sp modelId="{1CEA5142-ACEF-4B34-A9B2-B993AF0B05E5}">
      <dsp:nvSpPr>
        <dsp:cNvPr id="0" name=""/>
        <dsp:cNvSpPr/>
      </dsp:nvSpPr>
      <dsp:spPr>
        <a:xfrm>
          <a:off x="4796600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 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2136085"/>
        <a:ext cx="1107553" cy="741887"/>
      </dsp:txXfrm>
    </dsp:sp>
    <dsp:sp modelId="{4C7D2C02-A09C-446D-B5AC-F17DA2080AC8}">
      <dsp:nvSpPr>
        <dsp:cNvPr id="0" name=""/>
        <dsp:cNvSpPr/>
      </dsp:nvSpPr>
      <dsp:spPr>
        <a:xfrm>
          <a:off x="4796600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3045373"/>
        <a:ext cx="1107553" cy="741887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نيويورك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8340"/>
        <a:ext cx="1086133" cy="1141863"/>
      </dsp:txXfrm>
    </dsp:sp>
    <dsp:sp modelId="{C30D2CC2-558F-43C1-A459-313B2BB2B0C4}">
      <dsp:nvSpPr>
        <dsp:cNvPr id="0" name=""/>
        <dsp:cNvSpPr/>
      </dsp:nvSpPr>
      <dsp:spPr>
        <a:xfrm>
          <a:off x="324629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2633854"/>
        <a:ext cx="1086133" cy="1141863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7165"/>
        <a:ext cx="1086133" cy="2539728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قريبةٌ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68765" y="1226797"/>
        <a:ext cx="1107553" cy="741887"/>
      </dsp:txXfrm>
    </dsp:sp>
    <dsp:sp modelId="{E02A9583-E10B-4BF0-BC12-D35AA83E7B47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68765" y="2136085"/>
        <a:ext cx="1107553" cy="741887"/>
      </dsp:txXfrm>
    </dsp:sp>
    <dsp:sp modelId="{9113A3F0-44B9-4E30-A9B9-29B66FAE437B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168765" y="3045373"/>
        <a:ext cx="1107553" cy="7418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5CB4F-E4BD-4DE7-AA70-D2D9E70FBC10}">
      <dsp:nvSpPr>
        <dsp:cNvPr id="0" name=""/>
        <dsp:cNvSpPr/>
      </dsp:nvSpPr>
      <dsp:spPr>
        <a:xfrm>
          <a:off x="6686618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مُنْفَصِلَة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86618" y="731089"/>
        <a:ext cx="3039372" cy="1823623"/>
      </dsp:txXfrm>
    </dsp:sp>
    <dsp:sp modelId="{96C4A158-3E58-4599-9A43-6B21F5F82508}">
      <dsp:nvSpPr>
        <dsp:cNvPr id="0" name=""/>
        <dsp:cNvSpPr/>
      </dsp:nvSpPr>
      <dsp:spPr>
        <a:xfrm>
          <a:off x="3343309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مُتَّصِلَة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3309" y="731089"/>
        <a:ext cx="3039372" cy="1823623"/>
      </dsp:txXfrm>
    </dsp:sp>
    <dsp:sp modelId="{73F79CB0-4B0D-4289-A3E8-81372F66329D}">
      <dsp:nvSpPr>
        <dsp:cNvPr id="0" name=""/>
        <dsp:cNvSpPr/>
      </dsp:nvSpPr>
      <dsp:spPr>
        <a:xfrm>
          <a:off x="0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مُسْتَتِرَة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731089"/>
        <a:ext cx="3039372" cy="18236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2773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29323"/>
          <a:ext cx="734700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2380"/>
        <a:ext cx="7300891" cy="426206"/>
      </dsp:txXfrm>
    </dsp:sp>
    <dsp:sp modelId="{8387AD6A-4F27-4B95-A562-1683FBF649FF}">
      <dsp:nvSpPr>
        <dsp:cNvPr id="0" name=""/>
        <dsp:cNvSpPr/>
      </dsp:nvSpPr>
      <dsp:spPr>
        <a:xfrm>
          <a:off x="0" y="10031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7A23-D7D4-4061-B404-36364C057BFA}">
      <dsp:nvSpPr>
        <dsp:cNvPr id="0" name=""/>
        <dsp:cNvSpPr/>
      </dsp:nvSpPr>
      <dsp:spPr>
        <a:xfrm>
          <a:off x="2623930" y="766943"/>
          <a:ext cx="7347005" cy="472320"/>
        </a:xfrm>
        <a:prstGeom prst="round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790000"/>
        <a:ext cx="7300891" cy="426206"/>
      </dsp:txXfrm>
    </dsp:sp>
    <dsp:sp modelId="{AFE274BA-AFE9-47FD-8F38-6873B8EE4A76}">
      <dsp:nvSpPr>
        <dsp:cNvPr id="0" name=""/>
        <dsp:cNvSpPr/>
      </dsp:nvSpPr>
      <dsp:spPr>
        <a:xfrm>
          <a:off x="0" y="17288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476C0-093A-411B-B403-C030576AD46F}">
      <dsp:nvSpPr>
        <dsp:cNvPr id="0" name=""/>
        <dsp:cNvSpPr/>
      </dsp:nvSpPr>
      <dsp:spPr>
        <a:xfrm>
          <a:off x="2623930" y="1492703"/>
          <a:ext cx="7347005" cy="47232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1515760"/>
        <a:ext cx="7300891" cy="426206"/>
      </dsp:txXfrm>
    </dsp:sp>
    <dsp:sp modelId="{DA6EC800-4A5E-4433-B1BD-149B73673078}">
      <dsp:nvSpPr>
        <dsp:cNvPr id="0" name=""/>
        <dsp:cNvSpPr/>
      </dsp:nvSpPr>
      <dsp:spPr>
        <a:xfrm>
          <a:off x="0" y="24546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2206603"/>
          <a:ext cx="7347005" cy="472320"/>
        </a:xfrm>
        <a:prstGeom prst="round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229660"/>
        <a:ext cx="7300891" cy="426206"/>
      </dsp:txXfrm>
    </dsp:sp>
    <dsp:sp modelId="{342FEC3C-0F30-4065-BD27-3AF9C6FE50CB}">
      <dsp:nvSpPr>
        <dsp:cNvPr id="0" name=""/>
        <dsp:cNvSpPr/>
      </dsp:nvSpPr>
      <dsp:spPr>
        <a:xfrm>
          <a:off x="0" y="318038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2944223"/>
          <a:ext cx="7347005" cy="472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967280"/>
        <a:ext cx="7300891" cy="426206"/>
      </dsp:txXfrm>
    </dsp:sp>
    <dsp:sp modelId="{7D48F86F-0E40-40D0-BC36-F3E421836F75}">
      <dsp:nvSpPr>
        <dsp:cNvPr id="0" name=""/>
        <dsp:cNvSpPr/>
      </dsp:nvSpPr>
      <dsp:spPr>
        <a:xfrm>
          <a:off x="0" y="39061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3669983"/>
          <a:ext cx="7347005" cy="472320"/>
        </a:xfrm>
        <a:prstGeom prst="round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3693040"/>
        <a:ext cx="7300891" cy="426206"/>
      </dsp:txXfrm>
    </dsp:sp>
    <dsp:sp modelId="{C6C783DB-3550-412C-B9F3-82F28221DFB8}">
      <dsp:nvSpPr>
        <dsp:cNvPr id="0" name=""/>
        <dsp:cNvSpPr/>
      </dsp:nvSpPr>
      <dsp:spPr>
        <a:xfrm>
          <a:off x="0" y="46319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4395743"/>
          <a:ext cx="7347005" cy="47232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4418800"/>
        <a:ext cx="7300891" cy="426206"/>
      </dsp:txXfrm>
    </dsp:sp>
    <dsp:sp modelId="{65A5C3E1-CDEA-4947-9CC3-DAB20DD755E0}">
      <dsp:nvSpPr>
        <dsp:cNvPr id="0" name=""/>
        <dsp:cNvSpPr/>
      </dsp:nvSpPr>
      <dsp:spPr>
        <a:xfrm>
          <a:off x="0" y="53576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5A9A2-A56D-4C94-8892-8343D5C17A56}">
      <dsp:nvSpPr>
        <dsp:cNvPr id="0" name=""/>
        <dsp:cNvSpPr/>
      </dsp:nvSpPr>
      <dsp:spPr>
        <a:xfrm>
          <a:off x="2623930" y="5121503"/>
          <a:ext cx="7347005" cy="472320"/>
        </a:xfrm>
        <a:prstGeom prst="round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144560"/>
        <a:ext cx="7300891" cy="426206"/>
      </dsp:txXfrm>
    </dsp:sp>
    <dsp:sp modelId="{8A5EDE72-276F-4529-9BE1-C537D954EE58}">
      <dsp:nvSpPr>
        <dsp:cNvPr id="0" name=""/>
        <dsp:cNvSpPr/>
      </dsp:nvSpPr>
      <dsp:spPr>
        <a:xfrm>
          <a:off x="0" y="60834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032C-C08A-4563-8CFE-D14E1211E592}">
      <dsp:nvSpPr>
        <dsp:cNvPr id="0" name=""/>
        <dsp:cNvSpPr/>
      </dsp:nvSpPr>
      <dsp:spPr>
        <a:xfrm>
          <a:off x="2623930" y="5847263"/>
          <a:ext cx="7347005" cy="472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870320"/>
        <a:ext cx="730089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3462742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الرجلُ</a:t>
          </a:r>
        </a:p>
      </dsp:txBody>
      <dsp:txXfrm>
        <a:off x="3462742" y="0"/>
        <a:ext cx="1610289" cy="972978"/>
      </dsp:txXfrm>
    </dsp:sp>
    <dsp:sp modelId="{C4E96EE0-5722-4477-BA3A-58B467583E20}">
      <dsp:nvSpPr>
        <dsp:cNvPr id="0" name=""/>
        <dsp:cNvSpPr/>
      </dsp:nvSpPr>
      <dsp:spPr>
        <a:xfrm>
          <a:off x="3623770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991918"/>
        <a:ext cx="1250907" cy="599847"/>
      </dsp:txXfrm>
    </dsp:sp>
    <dsp:sp modelId="{396F7D71-C0C9-6447-9627-820A79F6712E}">
      <dsp:nvSpPr>
        <dsp:cNvPr id="0" name=""/>
        <dsp:cNvSpPr/>
      </dsp:nvSpPr>
      <dsp:spPr>
        <a:xfrm>
          <a:off x="3623770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1727115"/>
        <a:ext cx="1250907" cy="599847"/>
      </dsp:txXfrm>
    </dsp:sp>
    <dsp:sp modelId="{06496942-BCB0-A241-8CCF-59F0338134EE}">
      <dsp:nvSpPr>
        <dsp:cNvPr id="0" name=""/>
        <dsp:cNvSpPr/>
      </dsp:nvSpPr>
      <dsp:spPr>
        <a:xfrm>
          <a:off x="3623770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42432" y="2462313"/>
        <a:ext cx="1250907" cy="599847"/>
      </dsp:txXfrm>
    </dsp:sp>
    <dsp:sp modelId="{02EA50A7-419B-451C-9256-492B9B61EC0E}">
      <dsp:nvSpPr>
        <dsp:cNvPr id="0" name=""/>
        <dsp:cNvSpPr/>
      </dsp:nvSpPr>
      <dsp:spPr>
        <a:xfrm>
          <a:off x="1731680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موظفٌ</a:t>
          </a:r>
        </a:p>
      </dsp:txBody>
      <dsp:txXfrm>
        <a:off x="1731680" y="0"/>
        <a:ext cx="1610289" cy="972978"/>
      </dsp:txXfrm>
    </dsp:sp>
    <dsp:sp modelId="{BA04703D-204C-CA4B-8357-2353BCE5048D}">
      <dsp:nvSpPr>
        <dsp:cNvPr id="0" name=""/>
        <dsp:cNvSpPr/>
      </dsp:nvSpPr>
      <dsp:spPr>
        <a:xfrm>
          <a:off x="1892709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911371" y="991918"/>
        <a:ext cx="1250907" cy="599847"/>
      </dsp:txXfrm>
    </dsp:sp>
    <dsp:sp modelId="{9259A5B6-425B-694D-8E23-8DCC0C8F61E3}">
      <dsp:nvSpPr>
        <dsp:cNvPr id="0" name=""/>
        <dsp:cNvSpPr/>
      </dsp:nvSpPr>
      <dsp:spPr>
        <a:xfrm>
          <a:off x="1892709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911371" y="1727115"/>
        <a:ext cx="1250907" cy="599847"/>
      </dsp:txXfrm>
    </dsp:sp>
    <dsp:sp modelId="{EF2AC133-4ECF-EF40-A194-10C3C1F99B6A}">
      <dsp:nvSpPr>
        <dsp:cNvPr id="0" name=""/>
        <dsp:cNvSpPr/>
      </dsp:nvSpPr>
      <dsp:spPr>
        <a:xfrm>
          <a:off x="1892709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1911371" y="2462313"/>
        <a:ext cx="1250907" cy="599847"/>
      </dsp:txXfrm>
    </dsp:sp>
    <dsp:sp modelId="{E1CEE5FE-3053-4DFA-8339-7C723F0BC44B}">
      <dsp:nvSpPr>
        <dsp:cNvPr id="0" name=""/>
        <dsp:cNvSpPr/>
      </dsp:nvSpPr>
      <dsp:spPr>
        <a:xfrm>
          <a:off x="619" y="0"/>
          <a:ext cx="1610289" cy="32432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sp:txBody>
      <dsp:txXfrm>
        <a:off x="619" y="0"/>
        <a:ext cx="1610289" cy="972978"/>
      </dsp:txXfrm>
    </dsp:sp>
    <dsp:sp modelId="{904BD40D-15DF-46C0-9463-A5DFD4ABCB3D}">
      <dsp:nvSpPr>
        <dsp:cNvPr id="0" name=""/>
        <dsp:cNvSpPr/>
      </dsp:nvSpPr>
      <dsp:spPr>
        <a:xfrm>
          <a:off x="161648" y="973256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991918"/>
        <a:ext cx="1250907" cy="599847"/>
      </dsp:txXfrm>
    </dsp:sp>
    <dsp:sp modelId="{C5B4B62F-029A-2645-BEE1-128788EE62E0}">
      <dsp:nvSpPr>
        <dsp:cNvPr id="0" name=""/>
        <dsp:cNvSpPr/>
      </dsp:nvSpPr>
      <dsp:spPr>
        <a:xfrm>
          <a:off x="161648" y="1708453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1727115"/>
        <a:ext cx="1250907" cy="599847"/>
      </dsp:txXfrm>
    </dsp:sp>
    <dsp:sp modelId="{74B82B9A-99A0-864B-9836-268B22D4B56B}">
      <dsp:nvSpPr>
        <dsp:cNvPr id="0" name=""/>
        <dsp:cNvSpPr/>
      </dsp:nvSpPr>
      <dsp:spPr>
        <a:xfrm>
          <a:off x="161648" y="2443651"/>
          <a:ext cx="1288231" cy="637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0310" y="2462313"/>
        <a:ext cx="1250907" cy="599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1226797"/>
        <a:ext cx="1520862" cy="741887"/>
      </dsp:txXfrm>
    </dsp:sp>
    <dsp:sp modelId="{1DBD6B7A-A231-B844-B308-01A51E978E27}">
      <dsp:nvSpPr>
        <dsp:cNvPr id="0" name=""/>
        <dsp:cNvSpPr/>
      </dsp:nvSpPr>
      <dsp:spPr>
        <a:xfrm>
          <a:off x="4408009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2136085"/>
        <a:ext cx="1520862" cy="741887"/>
      </dsp:txXfrm>
    </dsp:sp>
    <dsp:sp modelId="{BBB910FD-D4A2-DB4B-ACA8-BE3AAF66A26F}">
      <dsp:nvSpPr>
        <dsp:cNvPr id="0" name=""/>
        <dsp:cNvSpPr/>
      </dsp:nvSpPr>
      <dsp:spPr>
        <a:xfrm>
          <a:off x="4408009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3045373"/>
        <a:ext cx="1520862" cy="741887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الجديدُ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1226797"/>
        <a:ext cx="1520862" cy="741887"/>
      </dsp:txXfrm>
    </dsp:sp>
    <dsp:sp modelId="{7C6FFF2F-7F41-6643-A3F9-4BA8B79D53C1}">
      <dsp:nvSpPr>
        <dsp:cNvPr id="0" name=""/>
        <dsp:cNvSpPr/>
      </dsp:nvSpPr>
      <dsp:spPr>
        <a:xfrm>
          <a:off x="2302320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2136085"/>
        <a:ext cx="1520862" cy="741887"/>
      </dsp:txXfrm>
    </dsp:sp>
    <dsp:sp modelId="{1549233B-D2DC-F649-82E5-899006E5F9A1}">
      <dsp:nvSpPr>
        <dsp:cNvPr id="0" name=""/>
        <dsp:cNvSpPr/>
      </dsp:nvSpPr>
      <dsp:spPr>
        <a:xfrm>
          <a:off x="2302320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3045373"/>
        <a:ext cx="1520862" cy="741887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19712" y="1226797"/>
        <a:ext cx="1520862" cy="741887"/>
      </dsp:txXfrm>
    </dsp:sp>
    <dsp:sp modelId="{28FD7C3D-B41F-474F-AB62-EFD8A8FAEA5D}">
      <dsp:nvSpPr>
        <dsp:cNvPr id="0" name=""/>
        <dsp:cNvSpPr/>
      </dsp:nvSpPr>
      <dsp:spPr>
        <a:xfrm>
          <a:off x="196631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19712" y="2136085"/>
        <a:ext cx="1520862" cy="741887"/>
      </dsp:txXfrm>
    </dsp:sp>
    <dsp:sp modelId="{D4B48A55-BCBB-4C4D-B60D-BEF4E34CB3C9}">
      <dsp:nvSpPr>
        <dsp:cNvPr id="0" name=""/>
        <dsp:cNvSpPr/>
      </dsp:nvSpPr>
      <dsp:spPr>
        <a:xfrm>
          <a:off x="196631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219712" y="3045373"/>
        <a:ext cx="1520862" cy="741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قرأ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الذكيُّ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الكتابَ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sp:txBody>
      <dsp:txXfrm>
        <a:off x="168765" y="3045373"/>
        <a:ext cx="1107553" cy="741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يأكل 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7165"/>
        <a:ext cx="1086133" cy="2539728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الولدُ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التفاحةَ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الجميلةَ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منصوبة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sp:txBody>
      <dsp:txXfrm>
        <a:off x="168765" y="3045373"/>
        <a:ext cx="1107553" cy="741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1226797"/>
        <a:ext cx="1107553" cy="741887"/>
      </dsp:txXfrm>
    </dsp:sp>
    <dsp:sp modelId="{AD834CD0-B802-0D47-B572-6BC9C11DC752}">
      <dsp:nvSpPr>
        <dsp:cNvPr id="0" name=""/>
        <dsp:cNvSpPr/>
      </dsp:nvSpPr>
      <dsp:spPr>
        <a:xfrm>
          <a:off x="4796600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2136085"/>
        <a:ext cx="1107553" cy="741887"/>
      </dsp:txXfrm>
    </dsp:sp>
    <dsp:sp modelId="{CFE89312-EFD5-D540-AABD-CF27B7783414}">
      <dsp:nvSpPr>
        <dsp:cNvPr id="0" name=""/>
        <dsp:cNvSpPr/>
      </dsp:nvSpPr>
      <dsp:spPr>
        <a:xfrm>
          <a:off x="4796600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3045373"/>
        <a:ext cx="1107553" cy="741887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المدرسِ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1226797"/>
        <a:ext cx="1107553" cy="741887"/>
      </dsp:txXfrm>
    </dsp:sp>
    <dsp:sp modelId="{FDB0A845-B53E-410E-B276-31EDFB0B1435}">
      <dsp:nvSpPr>
        <dsp:cNvPr id="0" name=""/>
        <dsp:cNvSpPr/>
      </dsp:nvSpPr>
      <dsp:spPr>
        <a:xfrm>
          <a:off x="324629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2136085"/>
        <a:ext cx="1107553" cy="741887"/>
      </dsp:txXfrm>
    </dsp:sp>
    <dsp:sp modelId="{4D05D485-D23E-9047-B25A-66C2FDAB165F}">
      <dsp:nvSpPr>
        <dsp:cNvPr id="0" name=""/>
        <dsp:cNvSpPr/>
      </dsp:nvSpPr>
      <dsp:spPr>
        <a:xfrm>
          <a:off x="324629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69375" y="3045373"/>
        <a:ext cx="1107553" cy="741887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الناجحِ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1226797"/>
        <a:ext cx="1107553" cy="741887"/>
      </dsp:txXfrm>
    </dsp:sp>
    <dsp:sp modelId="{A3F2912A-AB90-44F2-9BC2-0775C84B166D}">
      <dsp:nvSpPr>
        <dsp:cNvPr id="0" name=""/>
        <dsp:cNvSpPr/>
      </dsp:nvSpPr>
      <dsp:spPr>
        <a:xfrm>
          <a:off x="1695989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2136085"/>
        <a:ext cx="1107553" cy="741887"/>
      </dsp:txXfrm>
    </dsp:sp>
    <dsp:sp modelId="{500C51B7-A609-1C44-8D3B-5B7B2577B1FD}">
      <dsp:nvSpPr>
        <dsp:cNvPr id="0" name=""/>
        <dsp:cNvSpPr/>
      </dsp:nvSpPr>
      <dsp:spPr>
        <a:xfrm>
          <a:off x="1695989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19070" y="3045373"/>
        <a:ext cx="1107553" cy="74188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68765" y="1226797"/>
        <a:ext cx="1107553" cy="741887"/>
      </dsp:txXfrm>
    </dsp:sp>
    <dsp:sp modelId="{D4E86268-0163-48E1-ADB3-999E7B36E396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68765" y="2136085"/>
        <a:ext cx="1107553" cy="741887"/>
      </dsp:txXfrm>
    </dsp:sp>
    <dsp:sp modelId="{9860A93D-D0F3-FB4E-9AA7-176E5A955820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168765" y="3045373"/>
        <a:ext cx="1107553" cy="741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2773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29323"/>
          <a:ext cx="734700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2380"/>
        <a:ext cx="7300891" cy="426206"/>
      </dsp:txXfrm>
    </dsp:sp>
    <dsp:sp modelId="{8387AD6A-4F27-4B95-A562-1683FBF649FF}">
      <dsp:nvSpPr>
        <dsp:cNvPr id="0" name=""/>
        <dsp:cNvSpPr/>
      </dsp:nvSpPr>
      <dsp:spPr>
        <a:xfrm>
          <a:off x="0" y="10031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7A23-D7D4-4061-B404-36364C057BFA}">
      <dsp:nvSpPr>
        <dsp:cNvPr id="0" name=""/>
        <dsp:cNvSpPr/>
      </dsp:nvSpPr>
      <dsp:spPr>
        <a:xfrm>
          <a:off x="2623930" y="766943"/>
          <a:ext cx="7347005" cy="472320"/>
        </a:xfrm>
        <a:prstGeom prst="round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790000"/>
        <a:ext cx="7300891" cy="426206"/>
      </dsp:txXfrm>
    </dsp:sp>
    <dsp:sp modelId="{AFE274BA-AFE9-47FD-8F38-6873B8EE4A76}">
      <dsp:nvSpPr>
        <dsp:cNvPr id="0" name=""/>
        <dsp:cNvSpPr/>
      </dsp:nvSpPr>
      <dsp:spPr>
        <a:xfrm>
          <a:off x="0" y="17288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476C0-093A-411B-B403-C030576AD46F}">
      <dsp:nvSpPr>
        <dsp:cNvPr id="0" name=""/>
        <dsp:cNvSpPr/>
      </dsp:nvSpPr>
      <dsp:spPr>
        <a:xfrm>
          <a:off x="2623930" y="1492703"/>
          <a:ext cx="7347005" cy="47232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المبني والمعرب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1515760"/>
        <a:ext cx="7300891" cy="426206"/>
      </dsp:txXfrm>
    </dsp:sp>
    <dsp:sp modelId="{DA6EC800-4A5E-4433-B1BD-149B73673078}">
      <dsp:nvSpPr>
        <dsp:cNvPr id="0" name=""/>
        <dsp:cNvSpPr/>
      </dsp:nvSpPr>
      <dsp:spPr>
        <a:xfrm>
          <a:off x="0" y="24546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2206603"/>
          <a:ext cx="7347005" cy="472320"/>
        </a:xfrm>
        <a:prstGeom prst="round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229660"/>
        <a:ext cx="7300891" cy="426206"/>
      </dsp:txXfrm>
    </dsp:sp>
    <dsp:sp modelId="{342FEC3C-0F30-4065-BD27-3AF9C6FE50CB}">
      <dsp:nvSpPr>
        <dsp:cNvPr id="0" name=""/>
        <dsp:cNvSpPr/>
      </dsp:nvSpPr>
      <dsp:spPr>
        <a:xfrm>
          <a:off x="0" y="318038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2944223"/>
          <a:ext cx="7347005" cy="472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2967280"/>
        <a:ext cx="7300891" cy="426206"/>
      </dsp:txXfrm>
    </dsp:sp>
    <dsp:sp modelId="{7D48F86F-0E40-40D0-BC36-F3E421836F75}">
      <dsp:nvSpPr>
        <dsp:cNvPr id="0" name=""/>
        <dsp:cNvSpPr/>
      </dsp:nvSpPr>
      <dsp:spPr>
        <a:xfrm>
          <a:off x="0" y="390614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3669983"/>
          <a:ext cx="7347005" cy="472320"/>
        </a:xfrm>
        <a:prstGeom prst="round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3693040"/>
        <a:ext cx="7300891" cy="426206"/>
      </dsp:txXfrm>
    </dsp:sp>
    <dsp:sp modelId="{C6C783DB-3550-412C-B9F3-82F28221DFB8}">
      <dsp:nvSpPr>
        <dsp:cNvPr id="0" name=""/>
        <dsp:cNvSpPr/>
      </dsp:nvSpPr>
      <dsp:spPr>
        <a:xfrm>
          <a:off x="0" y="463190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4395743"/>
          <a:ext cx="7347005" cy="47232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4418800"/>
        <a:ext cx="7300891" cy="426206"/>
      </dsp:txXfrm>
    </dsp:sp>
    <dsp:sp modelId="{65A5C3E1-CDEA-4947-9CC3-DAB20DD755E0}">
      <dsp:nvSpPr>
        <dsp:cNvPr id="0" name=""/>
        <dsp:cNvSpPr/>
      </dsp:nvSpPr>
      <dsp:spPr>
        <a:xfrm>
          <a:off x="0" y="535766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5A9A2-A56D-4C94-8892-8343D5C17A56}">
      <dsp:nvSpPr>
        <dsp:cNvPr id="0" name=""/>
        <dsp:cNvSpPr/>
      </dsp:nvSpPr>
      <dsp:spPr>
        <a:xfrm>
          <a:off x="2623930" y="5121503"/>
          <a:ext cx="7347005" cy="472320"/>
        </a:xfrm>
        <a:prstGeom prst="round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العطف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144560"/>
        <a:ext cx="7300891" cy="426206"/>
      </dsp:txXfrm>
    </dsp:sp>
    <dsp:sp modelId="{8A5EDE72-276F-4529-9BE1-C537D954EE58}">
      <dsp:nvSpPr>
        <dsp:cNvPr id="0" name=""/>
        <dsp:cNvSpPr/>
      </dsp:nvSpPr>
      <dsp:spPr>
        <a:xfrm>
          <a:off x="0" y="6083423"/>
          <a:ext cx="104957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032C-C08A-4563-8CFE-D14E1211E592}">
      <dsp:nvSpPr>
        <dsp:cNvPr id="0" name=""/>
        <dsp:cNvSpPr/>
      </dsp:nvSpPr>
      <dsp:spPr>
        <a:xfrm>
          <a:off x="2623930" y="5847263"/>
          <a:ext cx="7347005" cy="472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الجر بحرف الجر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46987" y="5870320"/>
        <a:ext cx="7300891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1226797"/>
        <a:ext cx="1520862" cy="741887"/>
      </dsp:txXfrm>
    </dsp:sp>
    <dsp:sp modelId="{1DBD6B7A-A231-B844-B308-01A51E978E27}">
      <dsp:nvSpPr>
        <dsp:cNvPr id="0" name=""/>
        <dsp:cNvSpPr/>
      </dsp:nvSpPr>
      <dsp:spPr>
        <a:xfrm>
          <a:off x="4408009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2136085"/>
        <a:ext cx="1520862" cy="741887"/>
      </dsp:txXfrm>
    </dsp:sp>
    <dsp:sp modelId="{BBB910FD-D4A2-DB4B-ACA8-BE3AAF66A26F}">
      <dsp:nvSpPr>
        <dsp:cNvPr id="0" name=""/>
        <dsp:cNvSpPr/>
      </dsp:nvSpPr>
      <dsp:spPr>
        <a:xfrm>
          <a:off x="4408009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3045373"/>
        <a:ext cx="1520862" cy="741887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الأستاذِ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1226797"/>
        <a:ext cx="1520862" cy="741887"/>
      </dsp:txXfrm>
    </dsp:sp>
    <dsp:sp modelId="{7C6FFF2F-7F41-6643-A3F9-4BA8B79D53C1}">
      <dsp:nvSpPr>
        <dsp:cNvPr id="0" name=""/>
        <dsp:cNvSpPr/>
      </dsp:nvSpPr>
      <dsp:spPr>
        <a:xfrm>
          <a:off x="2302320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2136085"/>
        <a:ext cx="1520862" cy="741887"/>
      </dsp:txXfrm>
    </dsp:sp>
    <dsp:sp modelId="{1549233B-D2DC-F649-82E5-899006E5F9A1}">
      <dsp:nvSpPr>
        <dsp:cNvPr id="0" name=""/>
        <dsp:cNvSpPr/>
      </dsp:nvSpPr>
      <dsp:spPr>
        <a:xfrm>
          <a:off x="2302320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3045373"/>
        <a:ext cx="1520862" cy="741887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19712" y="1226797"/>
        <a:ext cx="1520862" cy="741887"/>
      </dsp:txXfrm>
    </dsp:sp>
    <dsp:sp modelId="{28FD7C3D-B41F-474F-AB62-EFD8A8FAEA5D}">
      <dsp:nvSpPr>
        <dsp:cNvPr id="0" name=""/>
        <dsp:cNvSpPr/>
      </dsp:nvSpPr>
      <dsp:spPr>
        <a:xfrm>
          <a:off x="196631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19712" y="2136085"/>
        <a:ext cx="1520862" cy="741887"/>
      </dsp:txXfrm>
    </dsp:sp>
    <dsp:sp modelId="{D4B48A55-BCBB-4C4D-B60D-BEF4E34CB3C9}">
      <dsp:nvSpPr>
        <dsp:cNvPr id="0" name=""/>
        <dsp:cNvSpPr/>
      </dsp:nvSpPr>
      <dsp:spPr>
        <a:xfrm>
          <a:off x="196631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219712" y="3045373"/>
        <a:ext cx="1520862" cy="7418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3649097" y="0"/>
          <a:ext cx="1696951" cy="3479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فتح</a:t>
          </a:r>
        </a:p>
      </dsp:txBody>
      <dsp:txXfrm>
        <a:off x="3649097" y="0"/>
        <a:ext cx="1696951" cy="1043940"/>
      </dsp:txXfrm>
    </dsp:sp>
    <dsp:sp modelId="{3F954458-D785-43FF-A3F5-9AFDFF2C6008}">
      <dsp:nvSpPr>
        <dsp:cNvPr id="0" name=""/>
        <dsp:cNvSpPr/>
      </dsp:nvSpPr>
      <dsp:spPr>
        <a:xfrm>
          <a:off x="3818792" y="1043940"/>
          <a:ext cx="1357560" cy="22618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858554" y="1083702"/>
        <a:ext cx="1278036" cy="2182346"/>
      </dsp:txXfrm>
    </dsp:sp>
    <dsp:sp modelId="{20E147C9-C7D7-4837-A4BA-AFB78515B0B0}">
      <dsp:nvSpPr>
        <dsp:cNvPr id="0" name=""/>
        <dsp:cNvSpPr/>
      </dsp:nvSpPr>
      <dsp:spPr>
        <a:xfrm>
          <a:off x="1824874" y="0"/>
          <a:ext cx="1696951" cy="3479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مكتبُ</a:t>
          </a:r>
          <a:endParaRPr lang="en-US" sz="4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824874" y="0"/>
        <a:ext cx="1696951" cy="1043940"/>
      </dsp:txXfrm>
    </dsp:sp>
    <dsp:sp modelId="{3935F582-7A7A-464E-9614-680947D7CACB}">
      <dsp:nvSpPr>
        <dsp:cNvPr id="0" name=""/>
        <dsp:cNvSpPr/>
      </dsp:nvSpPr>
      <dsp:spPr>
        <a:xfrm>
          <a:off x="1994570" y="1044237"/>
          <a:ext cx="1357560" cy="683641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14593" y="1064260"/>
        <a:ext cx="1317514" cy="643595"/>
      </dsp:txXfrm>
    </dsp:sp>
    <dsp:sp modelId="{7C6FFF2F-7F41-6643-A3F9-4BA8B79D53C1}">
      <dsp:nvSpPr>
        <dsp:cNvPr id="0" name=""/>
        <dsp:cNvSpPr/>
      </dsp:nvSpPr>
      <dsp:spPr>
        <a:xfrm>
          <a:off x="1994570" y="1833054"/>
          <a:ext cx="1357560" cy="683641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14593" y="1853077"/>
        <a:ext cx="1317514" cy="643595"/>
      </dsp:txXfrm>
    </dsp:sp>
    <dsp:sp modelId="{1549233B-D2DC-F649-82E5-899006E5F9A1}">
      <dsp:nvSpPr>
        <dsp:cNvPr id="0" name=""/>
        <dsp:cNvSpPr/>
      </dsp:nvSpPr>
      <dsp:spPr>
        <a:xfrm>
          <a:off x="1994570" y="2621871"/>
          <a:ext cx="1357560" cy="68364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014593" y="2641894"/>
        <a:ext cx="1317514" cy="643595"/>
      </dsp:txXfrm>
    </dsp:sp>
    <dsp:sp modelId="{CED2303B-6973-4894-83B7-359CAA3F150C}">
      <dsp:nvSpPr>
        <dsp:cNvPr id="0" name=""/>
        <dsp:cNvSpPr/>
      </dsp:nvSpPr>
      <dsp:spPr>
        <a:xfrm>
          <a:off x="652" y="0"/>
          <a:ext cx="1696951" cy="3479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القبولِ</a:t>
          </a:r>
          <a:endParaRPr lang="en-US" sz="4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52" y="0"/>
        <a:ext cx="1696951" cy="1043940"/>
      </dsp:txXfrm>
    </dsp:sp>
    <dsp:sp modelId="{EA89E3A7-53F8-4FD3-B557-9008180F15EF}">
      <dsp:nvSpPr>
        <dsp:cNvPr id="0" name=""/>
        <dsp:cNvSpPr/>
      </dsp:nvSpPr>
      <dsp:spPr>
        <a:xfrm>
          <a:off x="170347" y="1044237"/>
          <a:ext cx="1357560" cy="683641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</a:p>
      </dsp:txBody>
      <dsp:txXfrm>
        <a:off x="190370" y="1064260"/>
        <a:ext cx="1317514" cy="643595"/>
      </dsp:txXfrm>
    </dsp:sp>
    <dsp:sp modelId="{28FD7C3D-B41F-474F-AB62-EFD8A8FAEA5D}">
      <dsp:nvSpPr>
        <dsp:cNvPr id="0" name=""/>
        <dsp:cNvSpPr/>
      </dsp:nvSpPr>
      <dsp:spPr>
        <a:xfrm>
          <a:off x="170347" y="1833054"/>
          <a:ext cx="1357560" cy="683641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</a:p>
      </dsp:txBody>
      <dsp:txXfrm>
        <a:off x="190370" y="1853077"/>
        <a:ext cx="1317514" cy="643595"/>
      </dsp:txXfrm>
    </dsp:sp>
    <dsp:sp modelId="{D4B48A55-BCBB-4C4D-B60D-BEF4E34CB3C9}">
      <dsp:nvSpPr>
        <dsp:cNvPr id="0" name=""/>
        <dsp:cNvSpPr/>
      </dsp:nvSpPr>
      <dsp:spPr>
        <a:xfrm>
          <a:off x="170347" y="2621871"/>
          <a:ext cx="1357560" cy="68364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</a:p>
      </dsp:txBody>
      <dsp:txXfrm>
        <a:off x="190370" y="2641894"/>
        <a:ext cx="1317514" cy="64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474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" name="Google Shape;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 – Arabic Curriculum – Lecture No. </a:t>
            </a:r>
            <a:r>
              <a:rPr lang="ar-EG" sz="1800" b="1" dirty="0"/>
              <a:t>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عامة">
  <p:cSld name="صفحة عامة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83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المُلخَّص">
  <p:cSld name="صفحة المُلخَّص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50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التدريبات">
  <p:cSld name="صفحة التدريبات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6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44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90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509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18" Type="http://schemas.openxmlformats.org/officeDocument/2006/relationships/image" Target="../media/image8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17" Type="http://schemas.microsoft.com/office/2007/relationships/hdphoto" Target="../media/hdphoto9.wdp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microsoft.com/office/2007/relationships/hdphoto" Target="../media/hdphoto8.wdp"/><Relationship Id="rId10" Type="http://schemas.openxmlformats.org/officeDocument/2006/relationships/image" Target="../media/image11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microsoft.com/office/2007/relationships/hdphoto" Target="../media/hdphoto4.wdp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microsoft.com/office/2007/relationships/hdphoto" Target="../media/hdphoto8.wdp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10" Type="http://schemas.openxmlformats.org/officeDocument/2006/relationships/image" Target="../media/image10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0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/>
              <a:t>مراجعة النحو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FCAF330-E7A5-4859-B9EC-AA31C53F7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35" y="1707572"/>
            <a:ext cx="9144000" cy="1905058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نلخص ما سبق!</a:t>
            </a:r>
            <a:b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Let’s Summarize!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98348-38CF-9D43-900D-12431EE8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31750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31750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61314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3933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3933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F0B43-4087-A648-8408-E3CD611A1AA9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121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2D5B92B9-075F-274A-99B3-61134A936E3E}"/>
              </a:ext>
            </a:extLst>
          </p:cNvPr>
          <p:cNvSpPr/>
          <p:nvPr/>
        </p:nvSpPr>
        <p:spPr>
          <a:xfrm>
            <a:off x="7245634" y="277965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5C2BAAA-E03C-1240-AC1C-B4A212B1FB13}"/>
              </a:ext>
            </a:extLst>
          </p:cNvPr>
          <p:cNvSpPr txBox="1">
            <a:spLocks/>
          </p:cNvSpPr>
          <p:nvPr/>
        </p:nvSpPr>
        <p:spPr>
          <a:xfrm>
            <a:off x="10849255" y="549081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42B9C8-6141-714E-B45A-A31693958439}"/>
              </a:ext>
            </a:extLst>
          </p:cNvPr>
          <p:cNvSpPr/>
          <p:nvPr/>
        </p:nvSpPr>
        <p:spPr>
          <a:xfrm>
            <a:off x="4897180" y="2767247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010E72-B244-AD49-8F75-A215F54CBEC3}"/>
              </a:ext>
            </a:extLst>
          </p:cNvPr>
          <p:cNvSpPr/>
          <p:nvPr/>
        </p:nvSpPr>
        <p:spPr>
          <a:xfrm>
            <a:off x="4897180" y="41452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88EB955-0002-F04D-9503-82C74032C024}"/>
              </a:ext>
            </a:extLst>
          </p:cNvPr>
          <p:cNvSpPr/>
          <p:nvPr/>
        </p:nvSpPr>
        <p:spPr>
          <a:xfrm>
            <a:off x="4897180" y="552328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581F-00C5-A64E-B2D3-854D8561F43F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21427" cy="1499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0CD202-5CEA-1445-927C-F8821CC0967B}"/>
              </a:ext>
            </a:extLst>
          </p:cNvPr>
          <p:cNvCxnSpPr>
            <a:cxnSpLocks/>
          </p:cNvCxnSpPr>
          <p:nvPr/>
        </p:nvCxnSpPr>
        <p:spPr>
          <a:xfrm flipH="1">
            <a:off x="6824207" y="3189834"/>
            <a:ext cx="421427" cy="28652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7FFED307-A384-604B-A084-37E1F01AEEFC}"/>
              </a:ext>
            </a:extLst>
          </p:cNvPr>
          <p:cNvSpPr/>
          <p:nvPr/>
        </p:nvSpPr>
        <p:spPr>
          <a:xfrm>
            <a:off x="3509932" y="103174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8FF0715-34E2-B84B-B7EC-0932EFB77964}"/>
              </a:ext>
            </a:extLst>
          </p:cNvPr>
          <p:cNvSpPr/>
          <p:nvPr/>
        </p:nvSpPr>
        <p:spPr>
          <a:xfrm>
            <a:off x="2539496" y="1439333"/>
            <a:ext cx="1940871" cy="970434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1808C3F-B165-9449-8F96-E39B31F2B56D}"/>
              </a:ext>
            </a:extLst>
          </p:cNvPr>
          <p:cNvSpPr/>
          <p:nvPr/>
        </p:nvSpPr>
        <p:spPr>
          <a:xfrm>
            <a:off x="2062717" y="2767247"/>
            <a:ext cx="2438316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الألف / الواو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B0CF0F1-FF8A-004C-8ED7-2F64C54AD14A}"/>
              </a:ext>
            </a:extLst>
          </p:cNvPr>
          <p:cNvSpPr/>
          <p:nvPr/>
        </p:nvSpPr>
        <p:spPr>
          <a:xfrm>
            <a:off x="2560161" y="41452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الياء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C8F15E4-19D6-CD46-B180-BF885EB97F9B}"/>
              </a:ext>
            </a:extLst>
          </p:cNvPr>
          <p:cNvSpPr/>
          <p:nvPr/>
        </p:nvSpPr>
        <p:spPr>
          <a:xfrm>
            <a:off x="2560161" y="552328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الياء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CF25FE-DA1E-F04A-AA90-0376C459CCA1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208812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36317F-E69F-E24C-9B50-4A3EE51EF934}"/>
              </a:ext>
            </a:extLst>
          </p:cNvPr>
          <p:cNvCxnSpPr>
            <a:cxnSpLocks/>
          </p:cNvCxnSpPr>
          <p:nvPr/>
        </p:nvCxnSpPr>
        <p:spPr>
          <a:xfrm flipH="1">
            <a:off x="4480367" y="4677992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132032-571E-104D-8A69-4040C9F6C90E}"/>
              </a:ext>
            </a:extLst>
          </p:cNvPr>
          <p:cNvCxnSpPr>
            <a:cxnSpLocks/>
          </p:cNvCxnSpPr>
          <p:nvPr/>
        </p:nvCxnSpPr>
        <p:spPr>
          <a:xfrm flipH="1">
            <a:off x="4480367" y="5998805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32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11" grpId="0" animBg="1"/>
      <p:bldP spid="16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12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الإِضَافَة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718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9D90C25-FCD0-3597-5A3E-076A7FF2E425}"/>
              </a:ext>
            </a:extLst>
          </p:cNvPr>
          <p:cNvSpPr/>
          <p:nvPr/>
        </p:nvSpPr>
        <p:spPr>
          <a:xfrm>
            <a:off x="2558005" y="671316"/>
            <a:ext cx="7523544" cy="648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14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4</a:t>
              </a:r>
              <a:endParaRPr lang="tr-TR" sz="28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66" y="3470090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12736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6504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7D23DB0D-3BFC-6E45-A041-D990240370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B04AEBD-8991-144E-B50A-972F6CF7C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5A8B11E-9C45-F445-80BE-CFBF943FCE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78FC4692-7406-D54E-AB49-0FF0373E9EF3}"/>
              </a:ext>
            </a:extLst>
          </p:cNvPr>
          <p:cNvGrpSpPr/>
          <p:nvPr/>
        </p:nvGrpSpPr>
        <p:grpSpPr>
          <a:xfrm>
            <a:off x="2028835" y="2292139"/>
            <a:ext cx="4748777" cy="1851285"/>
            <a:chOff x="7130225" y="5006715"/>
            <a:chExt cx="4748777" cy="1851285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10778AA-91BD-CA44-9814-AB6263E38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9599"/>
            <a:stretch/>
          </p:blipFill>
          <p:spPr>
            <a:xfrm>
              <a:off x="7130225" y="5006715"/>
              <a:ext cx="4682025" cy="185128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93916F-DB82-024C-B5B8-9332FCE578E2}"/>
                </a:ext>
              </a:extLst>
            </p:cNvPr>
            <p:cNvSpPr txBox="1"/>
            <p:nvPr/>
          </p:nvSpPr>
          <p:spPr>
            <a:xfrm>
              <a:off x="8382524" y="5180053"/>
              <a:ext cx="1716272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3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B8C45-388B-6748-B3DB-6693BBFE1058}"/>
                </a:ext>
              </a:extLst>
            </p:cNvPr>
            <p:cNvSpPr txBox="1"/>
            <p:nvPr/>
          </p:nvSpPr>
          <p:spPr>
            <a:xfrm>
              <a:off x="10162730" y="5180053"/>
              <a:ext cx="171627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2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36DB8BF-AF3B-7840-8B61-A8FB96D7AC2B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445BE2-DD45-C642-BD4E-E732E09D88E1}"/>
              </a:ext>
            </a:extLst>
          </p:cNvPr>
          <p:cNvSpPr txBox="1"/>
          <p:nvPr/>
        </p:nvSpPr>
        <p:spPr>
          <a:xfrm>
            <a:off x="312717" y="107030"/>
            <a:ext cx="113659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tr-TR" sz="2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D5A6DD-A64F-4D4D-966E-C8EABA5ADE72}"/>
              </a:ext>
            </a:extLst>
          </p:cNvPr>
          <p:cNvSpPr txBox="1"/>
          <p:nvPr/>
        </p:nvSpPr>
        <p:spPr>
          <a:xfrm>
            <a:off x="96344" y="542432"/>
            <a:ext cx="15693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Possessive noun</a:t>
            </a:r>
          </a:p>
          <a:p>
            <a:pPr algn="ctr"/>
            <a:r>
              <a:rPr lang="ar-SA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مضاف إليه</a:t>
            </a:r>
            <a:endParaRPr lang="tr-TR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156AD7-3BE3-124A-ABAD-C2E11CFACD7E}"/>
              </a:ext>
            </a:extLst>
          </p:cNvPr>
          <p:cNvGrpSpPr/>
          <p:nvPr/>
        </p:nvGrpSpPr>
        <p:grpSpPr>
          <a:xfrm>
            <a:off x="7317099" y="4835744"/>
            <a:ext cx="4748777" cy="1851285"/>
            <a:chOff x="7130225" y="5006715"/>
            <a:chExt cx="4748777" cy="185128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9CFCD6B-8EFB-434A-898C-8D072C747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9599"/>
            <a:stretch/>
          </p:blipFill>
          <p:spPr>
            <a:xfrm>
              <a:off x="7130225" y="5006715"/>
              <a:ext cx="4682025" cy="185128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744ECB-AE93-7949-B075-86C3C392517E}"/>
                </a:ext>
              </a:extLst>
            </p:cNvPr>
            <p:cNvSpPr txBox="1"/>
            <p:nvPr/>
          </p:nvSpPr>
          <p:spPr>
            <a:xfrm>
              <a:off x="8382524" y="5180053"/>
              <a:ext cx="1716272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3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DE4201-7CF8-A249-92F3-CD237B1441D6}"/>
                </a:ext>
              </a:extLst>
            </p:cNvPr>
            <p:cNvSpPr txBox="1"/>
            <p:nvPr/>
          </p:nvSpPr>
          <p:spPr>
            <a:xfrm>
              <a:off x="10162730" y="5180053"/>
              <a:ext cx="171627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2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8D060D5-C6DC-1C4A-AEF2-32827697D0AC}"/>
              </a:ext>
            </a:extLst>
          </p:cNvPr>
          <p:cNvSpPr txBox="1"/>
          <p:nvPr/>
        </p:nvSpPr>
        <p:spPr>
          <a:xfrm>
            <a:off x="79107" y="2150610"/>
            <a:ext cx="9023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 Case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F0AE4-1831-6945-88F2-2ECBCD980098}"/>
              </a:ext>
            </a:extLst>
          </p:cNvPr>
          <p:cNvSpPr txBox="1"/>
          <p:nvPr/>
        </p:nvSpPr>
        <p:spPr>
          <a:xfrm>
            <a:off x="72734" y="2569806"/>
            <a:ext cx="9300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501070-1910-E543-AA04-D0668D3BC58F}"/>
              </a:ext>
            </a:extLst>
          </p:cNvPr>
          <p:cNvSpPr txBox="1"/>
          <p:nvPr/>
        </p:nvSpPr>
        <p:spPr>
          <a:xfrm>
            <a:off x="325278" y="5588143"/>
            <a:ext cx="111147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(3) Marking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7FF5DD-1389-1146-A3B9-B440155E55CC}"/>
              </a:ext>
            </a:extLst>
          </p:cNvPr>
          <p:cNvSpPr txBox="1"/>
          <p:nvPr/>
        </p:nvSpPr>
        <p:spPr>
          <a:xfrm>
            <a:off x="544421" y="6016181"/>
            <a:ext cx="6731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Kasra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الكسرة</a:t>
            </a:r>
            <a:endParaRPr lang="tr-T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10CD09-F9A2-0942-9A0C-9B96C5BE204A}"/>
              </a:ext>
            </a:extLst>
          </p:cNvPr>
          <p:cNvSpPr/>
          <p:nvPr/>
        </p:nvSpPr>
        <p:spPr>
          <a:xfrm>
            <a:off x="1002746" y="2350665"/>
            <a:ext cx="8642295" cy="112939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21E334-3EE9-BD49-8098-D63C30E093D2}"/>
              </a:ext>
            </a:extLst>
          </p:cNvPr>
          <p:cNvCxnSpPr>
            <a:stCxn id="66" idx="0"/>
            <a:endCxn id="40" idx="3"/>
          </p:cNvCxnSpPr>
          <p:nvPr/>
        </p:nvCxnSpPr>
        <p:spPr>
          <a:xfrm flipH="1" flipV="1">
            <a:off x="1449316" y="307085"/>
            <a:ext cx="2689954" cy="2158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E54C83-7F76-894A-AFBE-84756316224B}"/>
              </a:ext>
            </a:extLst>
          </p:cNvPr>
          <p:cNvCxnSpPr>
            <a:cxnSpLocks/>
            <a:endCxn id="43" idx="3"/>
          </p:cNvCxnSpPr>
          <p:nvPr/>
        </p:nvCxnSpPr>
        <p:spPr>
          <a:xfrm flipH="1" flipV="1">
            <a:off x="981468" y="2350665"/>
            <a:ext cx="3866105" cy="2249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C15619-CCA7-B447-A6D4-9114318B5D95}"/>
              </a:ext>
            </a:extLst>
          </p:cNvPr>
          <p:cNvCxnSpPr>
            <a:cxnSpLocks/>
            <a:endCxn id="45" idx="3"/>
          </p:cNvCxnSpPr>
          <p:nvPr/>
        </p:nvCxnSpPr>
        <p:spPr>
          <a:xfrm flipH="1" flipV="1">
            <a:off x="1436752" y="5788198"/>
            <a:ext cx="4375518" cy="680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F7373E69-6673-DF4C-8E2C-3CCE2BBF90F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4077" b="94615" l="74462" r="99385">
                        <a14:foregroundMark x1="86154" y1="81385" x2="86154" y2="81385"/>
                        <a14:foregroundMark x1="88385" y1="86462" x2="80462" y2="77923"/>
                        <a14:foregroundMark x1="85846" y1="85462" x2="90231" y2="76615"/>
                        <a14:foregroundMark x1="78538" y1="88615" x2="90538" y2="88000"/>
                        <a14:foregroundMark x1="90538" y1="90231" x2="78846" y2="89308"/>
                        <a14:foregroundMark x1="80462" y1="90846" x2="80462" y2="90846"/>
                        <a14:foregroundMark x1="89923" y1="90846" x2="89923" y2="90846"/>
                        <a14:foregroundMark x1="88385" y1="91154" x2="88385" y2="91154"/>
                        <a14:foregroundMark x1="91231" y1="91154" x2="91231" y2="91154"/>
                        <a14:foregroundMark x1="90231" y1="89923" x2="90231" y2="89923"/>
                        <a14:foregroundMark x1="88385" y1="89000" x2="88385" y2="89000"/>
                        <a14:foregroundMark x1="83615" y1="89000" x2="83615" y2="89000"/>
                        <a14:foregroundMark x1="79538" y1="89000" x2="79538" y2="89000"/>
                        <a14:foregroundMark x1="81077" y1="92462" x2="81077" y2="92462"/>
                        <a14:foregroundMark x1="79308" y1="91846" x2="79308" y2="91846"/>
                        <a14:foregroundMark x1="78692" y1="91769" x2="80538" y2="90385"/>
                        <a14:foregroundMark x1="81000" y1="91615" x2="82769" y2="90462"/>
                        <a14:foregroundMark x1="87846" y1="91846" x2="89231" y2="90615"/>
                        <a14:foregroundMark x1="90385" y1="91846" x2="91846" y2="90615"/>
                        <a14:foregroundMark x1="91538" y1="91538" x2="92231" y2="91231"/>
                        <a14:foregroundMark x1="91769" y1="91000" x2="91769" y2="91000"/>
                        <a14:foregroundMark x1="85538" y1="75846" x2="85462" y2="83385"/>
                        <a14:foregroundMark x1="81154" y1="84154" x2="81154" y2="84154"/>
                        <a14:foregroundMark x1="78923" y1="86000" x2="78923" y2="86000"/>
                      </a14:backgroundRemoval>
                    </a14:imgEffect>
                  </a14:imgLayer>
                </a14:imgProps>
              </a:ext>
            </a:extLst>
          </a:blip>
          <a:srcRect l="75469" t="73472" b="6052"/>
          <a:stretch/>
        </p:blipFill>
        <p:spPr>
          <a:xfrm>
            <a:off x="5434361" y="4856919"/>
            <a:ext cx="1651325" cy="13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625 -0.001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1028 -0.34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73372 -0.0057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1315 -0.238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3" grpId="0" animBg="1"/>
      <p:bldP spid="36" grpId="0" animBg="1"/>
      <p:bldP spid="6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FA32CA7-1FCB-3D41-86CE-529FFC6A16CD}"/>
              </a:ext>
            </a:extLst>
          </p:cNvPr>
          <p:cNvSpPr/>
          <p:nvPr/>
        </p:nvSpPr>
        <p:spPr>
          <a:xfrm>
            <a:off x="3816333" y="2486480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6119067" y="2486480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6164787" y="2486480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953353" y="1516044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542806" y="289406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5194351" y="289406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E30852-016D-4942-B7A3-A647002F35B1}"/>
              </a:ext>
            </a:extLst>
          </p:cNvPr>
          <p:cNvSpPr/>
          <p:nvPr/>
        </p:nvSpPr>
        <p:spPr>
          <a:xfrm>
            <a:off x="5194351" y="416543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FFD00C-B275-2144-BD97-2F6F58C612EE}"/>
              </a:ext>
            </a:extLst>
          </p:cNvPr>
          <p:cNvSpPr/>
          <p:nvPr/>
        </p:nvSpPr>
        <p:spPr>
          <a:xfrm>
            <a:off x="2845897" y="289406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C91917-731A-3E42-AB05-DBAA4DB883B5}"/>
              </a:ext>
            </a:extLst>
          </p:cNvPr>
          <p:cNvSpPr/>
          <p:nvPr/>
        </p:nvSpPr>
        <p:spPr>
          <a:xfrm>
            <a:off x="2845897" y="416543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8EA70AA-06AF-9443-8708-332D2EBD4695}"/>
              </a:ext>
            </a:extLst>
          </p:cNvPr>
          <p:cNvSpPr/>
          <p:nvPr/>
        </p:nvSpPr>
        <p:spPr>
          <a:xfrm>
            <a:off x="7542805" y="4165434"/>
            <a:ext cx="1940872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مضاف إليه </a:t>
            </a:r>
            <a:endParaRPr lang="en-US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05D0-7897-FE40-BDB3-B7A5CFE712DD}"/>
              </a:ext>
            </a:extLst>
          </p:cNvPr>
          <p:cNvCxnSpPr>
            <a:cxnSpLocks/>
          </p:cNvCxnSpPr>
          <p:nvPr/>
        </p:nvCxnSpPr>
        <p:spPr>
          <a:xfrm flipH="1">
            <a:off x="7125994" y="4650651"/>
            <a:ext cx="41681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C2FA91-7D51-9A46-B029-071816CBF6F2}"/>
              </a:ext>
            </a:extLst>
          </p:cNvPr>
          <p:cNvCxnSpPr>
            <a:cxnSpLocks/>
          </p:cNvCxnSpPr>
          <p:nvPr/>
        </p:nvCxnSpPr>
        <p:spPr>
          <a:xfrm flipH="1">
            <a:off x="4777538" y="4691060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9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24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مثال١: كتابُ الأستاذِ كبيرٌ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91400" y="145603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218048"/>
            <a:ext cx="5257800" cy="1472640"/>
          </a:xfrm>
        </p:spPr>
        <p:txBody>
          <a:bodyPr>
            <a:normAutofit fontScale="90000"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مثال٢: فتح مكتبُ القبولِ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46415D7-BD88-AA49-9985-3E77CDEA3E62}"/>
              </a:ext>
            </a:extLst>
          </p:cNvPr>
          <p:cNvGraphicFramePr>
            <a:graphicFrameLocks/>
          </p:cNvGraphicFramePr>
          <p:nvPr/>
        </p:nvGraphicFramePr>
        <p:xfrm>
          <a:off x="6235699" y="2209800"/>
          <a:ext cx="5346701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253F47C-CE17-A548-A85B-94F0558DD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000" y="2184400"/>
            <a:ext cx="3835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45400" y="1240971"/>
            <a:ext cx="3962400" cy="2662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77" y="1240971"/>
            <a:ext cx="893862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مثال٣: كتب الطالبُ استمارةَ التسجيلِ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475DF45-9421-6C4A-8EE0-0506FBAC737A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7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415872" y="2350864"/>
            <a:ext cx="4183945" cy="24563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مدينةُ نيويورك الجميلةُ قريبةٌ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3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EA5142-ACEF-4B34-A9B2-B993AF0B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1CEA5142-ACEF-4B34-A9B2-B993AF0B0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7D2C02-A09C-446D-B5AC-F17DA208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4C7D2C02-A09C-446D-B5AC-F17DA2080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0D2CC2-558F-43C1-A459-313B2BB2B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30D2CC2-558F-43C1-A459-313B2BB2B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2A9583-E10B-4BF0-BC12-D35AA83E7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E02A9583-E10B-4BF0-BC12-D35AA83E7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13A3F0-44B9-4E30-A9B9-29B66FAE4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9113A3F0-44B9-4E30-A9B9-29B66FAE4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189157"/>
              </p:ext>
            </p:extLst>
          </p:nvPr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7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FCAF330-E7A5-4859-B9EC-AA31C53F7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35" y="1707572"/>
            <a:ext cx="9144000" cy="1905058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ar-SA" sz="6000"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نلخص ما سبق!</a:t>
            </a:r>
            <a:br>
              <a:rPr lang="ar-SA" sz="60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>
                <a:latin typeface="Sakkal Majalla" panose="02000000000000000000" pitchFamily="2" charset="-78"/>
                <a:cs typeface="Sakkal Majalla" panose="02000000000000000000" pitchFamily="2" charset="-78"/>
              </a:rPr>
              <a:t>Let’s Summarize!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993B90-906A-6543-855B-49CB7EE9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B5684A-02D0-0C43-888B-FD01A4B049DA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4371584"/>
            <a:ext cx="2187119" cy="8279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7FDC1B-A143-E545-A97C-2AB808E3CA2B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2968669"/>
            <a:ext cx="3547072" cy="9210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C869F6-F12C-C847-A107-5DD2C1F39EF7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2968670"/>
            <a:ext cx="2187119" cy="14000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9F5FE0-B0FC-414A-B3D1-E4EDEFF6453D}"/>
              </a:ext>
            </a:extLst>
          </p:cNvPr>
          <p:cNvCxnSpPr/>
          <p:nvPr/>
        </p:nvCxnSpPr>
        <p:spPr>
          <a:xfrm flipH="1">
            <a:off x="6828821" y="2968669"/>
            <a:ext cx="3547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AFA32CA7-1FCB-3D41-86CE-529FFC6A16CD}"/>
              </a:ext>
            </a:extLst>
          </p:cNvPr>
          <p:cNvSpPr/>
          <p:nvPr/>
        </p:nvSpPr>
        <p:spPr>
          <a:xfrm>
            <a:off x="3509932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26709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56273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31AF588-DE92-714D-8930-55D4DD1EA830}"/>
              </a:ext>
            </a:extLst>
          </p:cNvPr>
          <p:cNvSpPr/>
          <p:nvPr/>
        </p:nvSpPr>
        <p:spPr>
          <a:xfrm>
            <a:off x="4897180" y="251168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AD3CB02-69B8-8E46-9566-A835C6F982F5}"/>
              </a:ext>
            </a:extLst>
          </p:cNvPr>
          <p:cNvSpPr/>
          <p:nvPr/>
        </p:nvSpPr>
        <p:spPr>
          <a:xfrm>
            <a:off x="4897180" y="3889705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E30852-016D-4942-B7A3-A647002F35B1}"/>
              </a:ext>
            </a:extLst>
          </p:cNvPr>
          <p:cNvSpPr/>
          <p:nvPr/>
        </p:nvSpPr>
        <p:spPr>
          <a:xfrm>
            <a:off x="4897180" y="526772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FFD00C-B275-2144-BD97-2F6F58C612EE}"/>
              </a:ext>
            </a:extLst>
          </p:cNvPr>
          <p:cNvSpPr/>
          <p:nvPr/>
        </p:nvSpPr>
        <p:spPr>
          <a:xfrm>
            <a:off x="2539496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4F8892-6E98-E649-AC49-417571E79610}"/>
              </a:ext>
            </a:extLst>
          </p:cNvPr>
          <p:cNvSpPr/>
          <p:nvPr/>
        </p:nvSpPr>
        <p:spPr>
          <a:xfrm>
            <a:off x="10375893" y="2630467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Subject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مبتدأ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023FCEF-169D-7C4F-B19E-002538464CEA}"/>
              </a:ext>
            </a:extLst>
          </p:cNvPr>
          <p:cNvSpPr/>
          <p:nvPr/>
        </p:nvSpPr>
        <p:spPr>
          <a:xfrm>
            <a:off x="10375893" y="3544115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Predicate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خبر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99E671-4E2D-DA47-86BE-9CBA42DBC80B}"/>
              </a:ext>
            </a:extLst>
          </p:cNvPr>
          <p:cNvSpPr/>
          <p:nvPr/>
        </p:nvSpPr>
        <p:spPr>
          <a:xfrm>
            <a:off x="9025170" y="4023101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Doer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فاعل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01270FB-7A06-E647-9EB9-1500F20CF5A1}"/>
              </a:ext>
            </a:extLst>
          </p:cNvPr>
          <p:cNvSpPr/>
          <p:nvPr/>
        </p:nvSpPr>
        <p:spPr>
          <a:xfrm>
            <a:off x="9025170" y="4936749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Object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مفعول به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8EA70AA-06AF-9443-8708-332D2EBD4695}"/>
              </a:ext>
            </a:extLst>
          </p:cNvPr>
          <p:cNvSpPr/>
          <p:nvPr/>
        </p:nvSpPr>
        <p:spPr>
          <a:xfrm>
            <a:off x="7465513" y="5546979"/>
            <a:ext cx="1415440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مضاف إليه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05D0-7897-FE40-BDB3-B7A5CFE712DD}"/>
              </a:ext>
            </a:extLst>
          </p:cNvPr>
          <p:cNvCxnSpPr>
            <a:cxnSpLocks/>
          </p:cNvCxnSpPr>
          <p:nvPr/>
        </p:nvCxnSpPr>
        <p:spPr>
          <a:xfrm flipH="1">
            <a:off x="6828823" y="5752940"/>
            <a:ext cx="6366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18984C-9CB5-3C47-A398-F163296857C5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003356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AB2149-C8DC-D64E-80F0-D6E9C5B066BF}"/>
              </a:ext>
            </a:extLst>
          </p:cNvPr>
          <p:cNvCxnSpPr>
            <a:cxnSpLocks/>
          </p:cNvCxnSpPr>
          <p:nvPr/>
        </p:nvCxnSpPr>
        <p:spPr>
          <a:xfrm flipH="1">
            <a:off x="4480367" y="4472536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C2FA91-7D51-9A46-B029-071816CBF6F2}"/>
              </a:ext>
            </a:extLst>
          </p:cNvPr>
          <p:cNvCxnSpPr>
            <a:cxnSpLocks/>
          </p:cNvCxnSpPr>
          <p:nvPr/>
        </p:nvCxnSpPr>
        <p:spPr>
          <a:xfrm flipH="1">
            <a:off x="4480367" y="5793349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reeform 23">
            <a:extLst>
              <a:ext uri="{FF2B5EF4-FFF2-40B4-BE49-F238E27FC236}">
                <a16:creationId xmlns:a16="http://schemas.microsoft.com/office/drawing/2014/main" id="{8B675497-725A-CB35-6231-FDFBF494E576}"/>
              </a:ext>
            </a:extLst>
          </p:cNvPr>
          <p:cNvSpPr/>
          <p:nvPr/>
        </p:nvSpPr>
        <p:spPr>
          <a:xfrm>
            <a:off x="2062717" y="2767247"/>
            <a:ext cx="2438316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الألف / الواو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56CFE3F7-5121-F607-FE60-8A27FAC6ECE6}"/>
              </a:ext>
            </a:extLst>
          </p:cNvPr>
          <p:cNvSpPr/>
          <p:nvPr/>
        </p:nvSpPr>
        <p:spPr>
          <a:xfrm>
            <a:off x="2560161" y="414526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الياء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6EA1160F-9B2D-4CB3-F5B8-487731591AB6}"/>
              </a:ext>
            </a:extLst>
          </p:cNvPr>
          <p:cNvSpPr/>
          <p:nvPr/>
        </p:nvSpPr>
        <p:spPr>
          <a:xfrm>
            <a:off x="2560161" y="552328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الياء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B5684A-02D0-0C43-888B-FD01A4B049DA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4371584"/>
            <a:ext cx="2187119" cy="8279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7FDC1B-A143-E545-A97C-2AB808E3CA2B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2968669"/>
            <a:ext cx="3547072" cy="9210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C869F6-F12C-C847-A107-5DD2C1F39EF7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2968670"/>
            <a:ext cx="2187119" cy="14000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9F5FE0-B0FC-414A-B3D1-E4EDEFF6453D}"/>
              </a:ext>
            </a:extLst>
          </p:cNvPr>
          <p:cNvCxnSpPr/>
          <p:nvPr/>
        </p:nvCxnSpPr>
        <p:spPr>
          <a:xfrm flipH="1">
            <a:off x="6828821" y="2968669"/>
            <a:ext cx="3547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AFA32CA7-1FCB-3D41-86CE-529FFC6A16CD}"/>
              </a:ext>
            </a:extLst>
          </p:cNvPr>
          <p:cNvSpPr/>
          <p:nvPr/>
        </p:nvSpPr>
        <p:spPr>
          <a:xfrm>
            <a:off x="3509932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26709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56273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31AF588-DE92-714D-8930-55D4DD1EA830}"/>
              </a:ext>
            </a:extLst>
          </p:cNvPr>
          <p:cNvSpPr/>
          <p:nvPr/>
        </p:nvSpPr>
        <p:spPr>
          <a:xfrm>
            <a:off x="4897180" y="251168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AD3CB02-69B8-8E46-9566-A835C6F982F5}"/>
              </a:ext>
            </a:extLst>
          </p:cNvPr>
          <p:cNvSpPr/>
          <p:nvPr/>
        </p:nvSpPr>
        <p:spPr>
          <a:xfrm>
            <a:off x="4897180" y="3889705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E30852-016D-4942-B7A3-A647002F35B1}"/>
              </a:ext>
            </a:extLst>
          </p:cNvPr>
          <p:cNvSpPr/>
          <p:nvPr/>
        </p:nvSpPr>
        <p:spPr>
          <a:xfrm>
            <a:off x="4897180" y="526772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FFD00C-B275-2144-BD97-2F6F58C612EE}"/>
              </a:ext>
            </a:extLst>
          </p:cNvPr>
          <p:cNvSpPr/>
          <p:nvPr/>
        </p:nvSpPr>
        <p:spPr>
          <a:xfrm>
            <a:off x="2539496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FD35EDE-E454-4449-87BF-41CCDFB0BA01}"/>
              </a:ext>
            </a:extLst>
          </p:cNvPr>
          <p:cNvSpPr/>
          <p:nvPr/>
        </p:nvSpPr>
        <p:spPr>
          <a:xfrm>
            <a:off x="1884770" y="2501412"/>
            <a:ext cx="2574005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الألف / الواو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E965BDD-EE64-6C41-8EF7-FC7D3650C6BB}"/>
              </a:ext>
            </a:extLst>
          </p:cNvPr>
          <p:cNvSpPr/>
          <p:nvPr/>
        </p:nvSpPr>
        <p:spPr>
          <a:xfrm>
            <a:off x="2517904" y="3879431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الياء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C91917-731A-3E42-AB05-DBAA4DB883B5}"/>
              </a:ext>
            </a:extLst>
          </p:cNvPr>
          <p:cNvSpPr/>
          <p:nvPr/>
        </p:nvSpPr>
        <p:spPr>
          <a:xfrm>
            <a:off x="2517904" y="5257449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r>
              <a:rPr lang="ar-EG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/ الياء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4F8892-6E98-E649-AC49-417571E79610}"/>
              </a:ext>
            </a:extLst>
          </p:cNvPr>
          <p:cNvSpPr/>
          <p:nvPr/>
        </p:nvSpPr>
        <p:spPr>
          <a:xfrm>
            <a:off x="10375893" y="2630467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Subject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مبتدأ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023FCEF-169D-7C4F-B19E-002538464CEA}"/>
              </a:ext>
            </a:extLst>
          </p:cNvPr>
          <p:cNvSpPr/>
          <p:nvPr/>
        </p:nvSpPr>
        <p:spPr>
          <a:xfrm>
            <a:off x="10375893" y="3544115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Predicate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خبر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99E671-4E2D-DA47-86BE-9CBA42DBC80B}"/>
              </a:ext>
            </a:extLst>
          </p:cNvPr>
          <p:cNvSpPr/>
          <p:nvPr/>
        </p:nvSpPr>
        <p:spPr>
          <a:xfrm>
            <a:off x="9025170" y="4023101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Doer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فاعل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01270FB-7A06-E647-9EB9-1500F20CF5A1}"/>
              </a:ext>
            </a:extLst>
          </p:cNvPr>
          <p:cNvSpPr/>
          <p:nvPr/>
        </p:nvSpPr>
        <p:spPr>
          <a:xfrm>
            <a:off x="9025170" y="4936749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Object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مفعول به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8EA70AA-06AF-9443-8708-332D2EBD4695}"/>
              </a:ext>
            </a:extLst>
          </p:cNvPr>
          <p:cNvSpPr/>
          <p:nvPr/>
        </p:nvSpPr>
        <p:spPr>
          <a:xfrm>
            <a:off x="7363482" y="4601634"/>
            <a:ext cx="1415440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مضاف إليه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05D0-7897-FE40-BDB3-B7A5CFE712DD}"/>
              </a:ext>
            </a:extLst>
          </p:cNvPr>
          <p:cNvCxnSpPr>
            <a:cxnSpLocks/>
          </p:cNvCxnSpPr>
          <p:nvPr/>
        </p:nvCxnSpPr>
        <p:spPr>
          <a:xfrm flipH="1">
            <a:off x="6828823" y="4947223"/>
            <a:ext cx="534659" cy="8057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18984C-9CB5-3C47-A398-F163296857C5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003356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AB2149-C8DC-D64E-80F0-D6E9C5B066BF}"/>
              </a:ext>
            </a:extLst>
          </p:cNvPr>
          <p:cNvCxnSpPr>
            <a:cxnSpLocks/>
          </p:cNvCxnSpPr>
          <p:nvPr/>
        </p:nvCxnSpPr>
        <p:spPr>
          <a:xfrm flipH="1">
            <a:off x="4480367" y="4472536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C2FA91-7D51-9A46-B029-071816CBF6F2}"/>
              </a:ext>
            </a:extLst>
          </p:cNvPr>
          <p:cNvCxnSpPr>
            <a:cxnSpLocks/>
          </p:cNvCxnSpPr>
          <p:nvPr/>
        </p:nvCxnSpPr>
        <p:spPr>
          <a:xfrm flipH="1">
            <a:off x="4480367" y="5793349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325C9A6C-8300-F04F-844F-70A39C252613}"/>
              </a:ext>
            </a:extLst>
          </p:cNvPr>
          <p:cNvSpPr/>
          <p:nvPr/>
        </p:nvSpPr>
        <p:spPr>
          <a:xfrm>
            <a:off x="7365461" y="5585056"/>
            <a:ext cx="1134278" cy="632548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Adjective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الصفة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430437A-7E0B-9040-AA17-ADBB01EDC11B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2968669"/>
            <a:ext cx="525432" cy="29436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9D9E76D-DE5F-6148-94CB-D4D24FF95D81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5752940"/>
            <a:ext cx="525431" cy="1593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8DAFB7-D402-014D-BFB5-AA37584594B0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4368690"/>
            <a:ext cx="525431" cy="15435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0BE0F36C-CF73-5747-9A21-34623E70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1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30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الضَّمَائِر المُنْفَصِلَة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Separated pronouns</a:t>
            </a:r>
          </a:p>
        </p:txBody>
      </p:sp>
    </p:spTree>
    <p:extLst>
      <p:ext uri="{BB962C8B-B14F-4D97-AF65-F5344CB8AC3E}">
        <p14:creationId xmlns:p14="http://schemas.microsoft.com/office/powerpoint/2010/main" val="3906915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485901" y="0"/>
            <a:ext cx="83153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800"/>
            </a:pPr>
            <a:r>
              <a:rPr lang="ar-SY" sz="43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تنقسم الضمائر إلى</a:t>
            </a:r>
            <a:endParaRPr sz="43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C6F80-8CF0-81DC-74FC-B18763C2C53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24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BDE25-0A46-F481-6A55-68FD0A00D7AC}"/>
              </a:ext>
            </a:extLst>
          </p:cNvPr>
          <p:cNvSpPr txBox="1"/>
          <p:nvPr/>
        </p:nvSpPr>
        <p:spPr>
          <a:xfrm rot="16200000">
            <a:off x="-565022" y="2630456"/>
            <a:ext cx="179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المُنفصِلة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0BD69A-6D9F-ED9B-5976-175374F42C55}"/>
              </a:ext>
            </a:extLst>
          </p:cNvPr>
          <p:cNvGraphicFramePr/>
          <p:nvPr/>
        </p:nvGraphicFramePr>
        <p:xfrm>
          <a:off x="1485901" y="2203944"/>
          <a:ext cx="9725991" cy="328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85CB4F-E4BD-4DE7-AA70-D2D9E70FB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B85CB4F-E4BD-4DE7-AA70-D2D9E70FB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4A158-3E58-4599-9A43-6B21F5F8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96C4A158-3E58-4599-9A43-6B21F5F82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F79CB0-4B0D-4289-A3E8-81372F66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73F79CB0-4B0D-4289-A3E8-81372F663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005EC-17A6-4882-8B21-A59C7D0351A5}"/>
              </a:ext>
            </a:extLst>
          </p:cNvPr>
          <p:cNvSpPr txBox="1"/>
          <p:nvPr/>
        </p:nvSpPr>
        <p:spPr>
          <a:xfrm>
            <a:off x="7132982" y="94422"/>
            <a:ext cx="295523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المُتَكَلِّم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D2191-1561-4EF3-94F0-E93AFE3CADE5}"/>
              </a:ext>
            </a:extLst>
          </p:cNvPr>
          <p:cNvSpPr txBox="1"/>
          <p:nvPr/>
        </p:nvSpPr>
        <p:spPr>
          <a:xfrm>
            <a:off x="3684104" y="99391"/>
            <a:ext cx="295523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المُخَاطَب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26DE9-7E8B-41A0-B492-14E61D3D01AD}"/>
              </a:ext>
            </a:extLst>
          </p:cNvPr>
          <p:cNvSpPr txBox="1"/>
          <p:nvPr/>
        </p:nvSpPr>
        <p:spPr>
          <a:xfrm>
            <a:off x="235226" y="94422"/>
            <a:ext cx="295523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الغَائِب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AD8C5-2A6C-4E68-A3CB-61E6CDC819E7}"/>
              </a:ext>
            </a:extLst>
          </p:cNvPr>
          <p:cNvSpPr txBox="1"/>
          <p:nvPr/>
        </p:nvSpPr>
        <p:spPr>
          <a:xfrm>
            <a:off x="7460973" y="1813891"/>
            <a:ext cx="22992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أَنَا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084D-85EC-40BB-851A-13EC0D6C85CC}"/>
              </a:ext>
            </a:extLst>
          </p:cNvPr>
          <p:cNvSpPr txBox="1"/>
          <p:nvPr/>
        </p:nvSpPr>
        <p:spPr>
          <a:xfrm>
            <a:off x="3684099" y="275592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أَنْتِ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4D220-8CB9-4878-AC25-12AED618B617}"/>
              </a:ext>
            </a:extLst>
          </p:cNvPr>
          <p:cNvSpPr txBox="1"/>
          <p:nvPr/>
        </p:nvSpPr>
        <p:spPr>
          <a:xfrm>
            <a:off x="235226" y="275874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هِيَ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8E461-B56D-4D56-B5F3-F83F282AA5E0}"/>
              </a:ext>
            </a:extLst>
          </p:cNvPr>
          <p:cNvSpPr txBox="1"/>
          <p:nvPr/>
        </p:nvSpPr>
        <p:spPr>
          <a:xfrm>
            <a:off x="3684102" y="3732140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أَنْتُمَا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A8EFF-9D9D-4F18-896F-4F97B06D24C8}"/>
              </a:ext>
            </a:extLst>
          </p:cNvPr>
          <p:cNvSpPr txBox="1"/>
          <p:nvPr/>
        </p:nvSpPr>
        <p:spPr>
          <a:xfrm>
            <a:off x="235226" y="3732140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هُمَا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500DD-ACDD-47D7-9F15-FB96086112F9}"/>
              </a:ext>
            </a:extLst>
          </p:cNvPr>
          <p:cNvSpPr txBox="1"/>
          <p:nvPr/>
        </p:nvSpPr>
        <p:spPr>
          <a:xfrm>
            <a:off x="3684101" y="4686971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أَنْتُم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C1520-6DEF-4CE7-8DB3-1A15C7EBFE60}"/>
              </a:ext>
            </a:extLst>
          </p:cNvPr>
          <p:cNvSpPr txBox="1"/>
          <p:nvPr/>
        </p:nvSpPr>
        <p:spPr>
          <a:xfrm>
            <a:off x="3684100" y="5590018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أَنْتُنَّ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7ED17-F440-4C5F-B988-4EF5F4F118BA}"/>
              </a:ext>
            </a:extLst>
          </p:cNvPr>
          <p:cNvSpPr txBox="1"/>
          <p:nvPr/>
        </p:nvSpPr>
        <p:spPr>
          <a:xfrm>
            <a:off x="235226" y="4686971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هُمْ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6AB25B-4F4F-4638-9FB9-2B1B6EB14D14}"/>
              </a:ext>
            </a:extLst>
          </p:cNvPr>
          <p:cNvSpPr txBox="1"/>
          <p:nvPr/>
        </p:nvSpPr>
        <p:spPr>
          <a:xfrm>
            <a:off x="235224" y="5624062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هُنَّ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34F37A-1846-4C09-A500-34781499E058}"/>
              </a:ext>
            </a:extLst>
          </p:cNvPr>
          <p:cNvSpPr txBox="1"/>
          <p:nvPr/>
        </p:nvSpPr>
        <p:spPr>
          <a:xfrm>
            <a:off x="7460973" y="4437822"/>
            <a:ext cx="22992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نَحْنُ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834079-DD78-42E6-99C7-144AC2BE211F}"/>
              </a:ext>
            </a:extLst>
          </p:cNvPr>
          <p:cNvSpPr txBox="1"/>
          <p:nvPr/>
        </p:nvSpPr>
        <p:spPr>
          <a:xfrm>
            <a:off x="10094843" y="1813891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مُفْرَد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78B01-2210-4682-B518-8599914145A6}"/>
              </a:ext>
            </a:extLst>
          </p:cNvPr>
          <p:cNvSpPr txBox="1"/>
          <p:nvPr/>
        </p:nvSpPr>
        <p:spPr>
          <a:xfrm>
            <a:off x="10094843" y="3732140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مُثَنَّى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2A06D-F864-4228-BF80-C4299A1052B5}"/>
              </a:ext>
            </a:extLst>
          </p:cNvPr>
          <p:cNvSpPr txBox="1"/>
          <p:nvPr/>
        </p:nvSpPr>
        <p:spPr>
          <a:xfrm>
            <a:off x="10094843" y="5029761"/>
            <a:ext cx="18619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جَمْع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1A5A2-EA05-40D6-85DB-E2ABE24019B1}"/>
              </a:ext>
            </a:extLst>
          </p:cNvPr>
          <p:cNvSpPr txBox="1"/>
          <p:nvPr/>
        </p:nvSpPr>
        <p:spPr>
          <a:xfrm>
            <a:off x="3684104" y="1789656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أَنْتَ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6DA6D-B21E-4EEE-B386-450D04592BF9}"/>
              </a:ext>
            </a:extLst>
          </p:cNvPr>
          <p:cNvSpPr txBox="1"/>
          <p:nvPr/>
        </p:nvSpPr>
        <p:spPr>
          <a:xfrm>
            <a:off x="235226" y="1789656"/>
            <a:ext cx="29552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هُوَ</a:t>
            </a:r>
          </a:p>
        </p:txBody>
      </p:sp>
    </p:spTree>
    <p:extLst>
      <p:ext uri="{BB962C8B-B14F-4D97-AF65-F5344CB8AC3E}">
        <p14:creationId xmlns:p14="http://schemas.microsoft.com/office/powerpoint/2010/main" val="29632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1514475" y="47097"/>
            <a:ext cx="82867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عر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بُ الضمير؟ 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11" name="Google Shape;111;p9"/>
          <p:cNvSpPr txBox="1">
            <a:spLocks noGrp="1"/>
          </p:cNvSpPr>
          <p:nvPr>
            <p:ph type="body" idx="1"/>
          </p:nvPr>
        </p:nvSpPr>
        <p:spPr>
          <a:xfrm>
            <a:off x="1514475" y="3161725"/>
            <a:ext cx="74295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 rtl="1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قال تعالى: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﴿ن</a:t>
            </a:r>
            <a:r>
              <a:rPr lang="ar-EG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حۡنُ أَعۡلَمُ بِمَا یَقُولُونَ﴾</a:t>
            </a:r>
            <a:endParaRPr sz="1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1514475" y="5105492"/>
            <a:ext cx="9753599" cy="1080655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32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نحنُ: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ضمير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مبنيٌّ على الضّ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ِّ،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في محلِّ رفعٍ مبتدأ.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9173695" y="2454563"/>
            <a:ext cx="2549236" cy="194887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الضمير مبنيّ دائمًا 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CFDC4-0546-355E-B3E9-EA7F18776032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26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CECA7-97CD-AE4A-EDA3-CDDD070273A4}"/>
              </a:ext>
            </a:extLst>
          </p:cNvPr>
          <p:cNvSpPr txBox="1"/>
          <p:nvPr/>
        </p:nvSpPr>
        <p:spPr>
          <a:xfrm rot="16200000">
            <a:off x="-565022" y="2630456"/>
            <a:ext cx="179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المُنفصِلة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0"/>
          <p:cNvGraphicFramePr/>
          <p:nvPr/>
        </p:nvGraphicFramePr>
        <p:xfrm>
          <a:off x="1097280" y="2560320"/>
          <a:ext cx="10387525" cy="3254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6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56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136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ه</a:t>
                      </a:r>
                      <a:r>
                        <a:rPr lang="ar-EG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ُ</a:t>
                      </a: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نّ</a:t>
                      </a:r>
                      <a:r>
                        <a:rPr lang="ar-EG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َ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هم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هما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هي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هو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أنتنَّ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أنتم 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أنتما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أنتِ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أنتَ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نحنُ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ar-SY" sz="2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أنا </a:t>
                      </a:r>
                      <a:endParaRPr sz="2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9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مبنيّ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ٌ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 على الك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َ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س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ْ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ر  </a:t>
                      </a: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مبنيّ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ٌ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 على الف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َ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ت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ْ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ح</a:t>
                      </a: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مبني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ٌّ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 على الضّ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َ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مّ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ِ</a:t>
                      </a: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مبنيّ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ٌ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 على السّ</a:t>
                      </a:r>
                      <a:r>
                        <a:rPr lang="ar-EG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ُ</a:t>
                      </a:r>
                      <a:r>
                        <a:rPr lang="ar-SY" sz="180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implified Arabic"/>
                        </a:rPr>
                        <a:t>كون </a:t>
                      </a: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implified Arabic"/>
                      </a:endParaRPr>
                    </a:p>
                  </a:txBody>
                  <a:tcPr marL="0" marR="0" marT="1828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9" name="Google Shape;119;p10"/>
          <p:cNvSpPr txBox="1"/>
          <p:nvPr/>
        </p:nvSpPr>
        <p:spPr>
          <a:xfrm>
            <a:off x="4403229" y="1579511"/>
            <a:ext cx="6761018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90000"/>
              </a:lnSpc>
              <a:buClr>
                <a:srgbClr val="002060"/>
              </a:buClr>
              <a:buSzPts val="3600"/>
            </a:pPr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أكم</a:t>
            </a:r>
            <a:r>
              <a:rPr lang="ar-EG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 الجدول </a:t>
            </a:r>
            <a:r>
              <a:rPr lang="ar-EG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الآتي</a:t>
            </a:r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بعلامات بناء الضمائر:</a:t>
            </a:r>
            <a:endParaRPr sz="28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41812-FE60-15C3-2463-7E5AB6DA4C01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27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EA6DB-3ABC-DCA3-540F-065F38A647E5}"/>
              </a:ext>
            </a:extLst>
          </p:cNvPr>
          <p:cNvSpPr txBox="1"/>
          <p:nvPr/>
        </p:nvSpPr>
        <p:spPr>
          <a:xfrm rot="16200000">
            <a:off x="-565022" y="2630456"/>
            <a:ext cx="179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المُنفصِلة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28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الضَّمَائِر المُتَّصِلَة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Connected pronouns</a:t>
            </a:r>
          </a:p>
        </p:txBody>
      </p:sp>
    </p:spTree>
    <p:extLst>
      <p:ext uri="{BB962C8B-B14F-4D97-AF65-F5344CB8AC3E}">
        <p14:creationId xmlns:p14="http://schemas.microsoft.com/office/powerpoint/2010/main" val="144835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048B546-E9C9-F1A8-E4E2-5F1FEFE6277D}"/>
              </a:ext>
            </a:extLst>
          </p:cNvPr>
          <p:cNvSpPr/>
          <p:nvPr/>
        </p:nvSpPr>
        <p:spPr>
          <a:xfrm>
            <a:off x="2488019" y="2902694"/>
            <a:ext cx="8133907" cy="5422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C7476C0-093A-411B-B403-C030576AD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FE274BA-AFE9-47FD-8F38-6873B8EE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735A9A2-A56D-4C94-8892-8343D5C1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5A5C3E1-CDEA-4947-9CC3-DAB20DD7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C6032C-C08A-4563-8CFE-D14E121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A5EDE72-276F-4529-9BE1-C537D954E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الصِّفَة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931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1485900" y="57150"/>
            <a:ext cx="8324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الأمثلة 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الآتية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 ولاح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 الحروف الم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لوّ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نة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1722500" y="1648624"/>
            <a:ext cx="9752700" cy="4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lvl="0" indent="-323781" algn="just" rtl="1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abic Typesetting"/>
              <a:buChar char="•"/>
            </a:pP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خرج</a:t>
            </a:r>
            <a:r>
              <a:rPr lang="ar-SY" sz="5512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تُ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 </a:t>
            </a:r>
            <a:r>
              <a:rPr lang="ar-EG" sz="5512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/ </a:t>
            </a:r>
            <a:r>
              <a:rPr lang="ar-SY" sz="5512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خرج</a:t>
            </a:r>
            <a:r>
              <a:rPr lang="ar-SY" sz="5512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ت</a:t>
            </a:r>
            <a:r>
              <a:rPr lang="ar-EG" sz="5512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َ</a:t>
            </a:r>
            <a:r>
              <a:rPr lang="ar-SY" sz="5512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 </a:t>
            </a:r>
            <a:r>
              <a:rPr lang="ar-EG" sz="5512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/ </a:t>
            </a:r>
            <a:r>
              <a:rPr lang="ar-SY" sz="5512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خرج</a:t>
            </a:r>
            <a:r>
              <a:rPr lang="ar-SY" sz="5512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ت</a:t>
            </a:r>
            <a:r>
              <a:rPr lang="ar-EG" sz="5512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ِ</a:t>
            </a:r>
            <a:r>
              <a:rPr lang="ar-SY" sz="5512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 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اليومَ م</a:t>
            </a:r>
            <a:r>
              <a:rPr lang="ar-EG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ِ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ن المنزلِ م</a:t>
            </a:r>
            <a:r>
              <a:rPr lang="ar-EG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ُ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بكِّرًا. </a:t>
            </a:r>
            <a:endParaRPr sz="4242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Arabic Typesetting"/>
            </a:endParaRPr>
          </a:p>
          <a:p>
            <a:pPr marL="228600" marR="0" lvl="0" indent="-323781" algn="just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abic Typesetting"/>
              <a:buChar char="•"/>
            </a:pP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المسافران ركب</a:t>
            </a:r>
            <a:r>
              <a:rPr lang="ar-SY" sz="5512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ا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 الطائرة.</a:t>
            </a:r>
            <a:endParaRPr sz="4242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Arabic Typesetting"/>
            </a:endParaRPr>
          </a:p>
          <a:p>
            <a:pPr marL="228600" marR="0" lvl="0" indent="-323781" algn="just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abic Typesetting"/>
              <a:buChar char="•"/>
            </a:pP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 الطلاب نجح</a:t>
            </a:r>
            <a:r>
              <a:rPr lang="ar-SY" sz="5512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و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ا في الامتحان. </a:t>
            </a:r>
            <a:endParaRPr sz="4242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Arabic Typesetting"/>
            </a:endParaRPr>
          </a:p>
          <a:p>
            <a:pPr marL="228600" marR="0" lvl="0" indent="-323781" algn="just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abic Typesetting"/>
              <a:buChar char="•"/>
            </a:pP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الفتياتُ ذهب</a:t>
            </a:r>
            <a:r>
              <a:rPr lang="ar-SY" sz="5512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نَ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 إلى المدرسة.</a:t>
            </a:r>
            <a:endParaRPr sz="4242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Arabic Typesetting"/>
            </a:endParaRPr>
          </a:p>
          <a:p>
            <a:pPr marL="228600" marR="0" lvl="0" indent="-323781" algn="just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abic Typesetting"/>
              <a:buChar char="•"/>
            </a:pP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اجته</a:t>
            </a:r>
            <a:r>
              <a:rPr lang="ar-EG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ِ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د</a:t>
            </a:r>
            <a:r>
              <a:rPr lang="ar-SY" sz="5512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ي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 حتى تنجحي.</a:t>
            </a:r>
            <a:endParaRPr sz="5512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Arabic Typesetting"/>
            </a:endParaRPr>
          </a:p>
          <a:p>
            <a:pPr marL="228600" marR="0" lvl="0" indent="-239061" algn="just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3834"/>
              <a:buFont typeface="Arabic Typesetting"/>
              <a:buChar char="•"/>
            </a:pP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ذهب</a:t>
            </a:r>
            <a:r>
              <a:rPr lang="ar-EG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ْ</a:t>
            </a:r>
            <a:r>
              <a:rPr lang="ar-SY" sz="5512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نَا</a:t>
            </a:r>
            <a:r>
              <a:rPr lang="ar-SY" sz="5512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abic Typesetting"/>
              </a:rPr>
              <a:t> إلى السوق.</a:t>
            </a:r>
            <a:endParaRPr sz="2122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Arabic Typesetting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15EFB-7A55-C280-4798-C6ED0193A1B2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30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DF10D-7141-418E-F923-71586AFD0B1E}"/>
              </a:ext>
            </a:extLst>
          </p:cNvPr>
          <p:cNvSpPr txBox="1"/>
          <p:nvPr/>
        </p:nvSpPr>
        <p:spPr>
          <a:xfrm rot="16200000">
            <a:off x="-529756" y="2592356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المُتَّصِلة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495425" y="446881"/>
            <a:ext cx="8296275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الأفعال السابقة ات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صلت بها 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ضمائر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تنوّ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عة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4827807" y="2739589"/>
            <a:ext cx="2540000" cy="932873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ضمائر م</a:t>
            </a:r>
            <a:r>
              <a:rPr lang="ar-EG"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تّ</a:t>
            </a:r>
            <a:r>
              <a:rPr lang="ar-EG"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</a:t>
            </a:r>
            <a:r>
              <a:rPr lang="ar-EG"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لة</a:t>
            </a:r>
            <a:endParaRPr sz="2800" b="1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093137" y="3881288"/>
            <a:ext cx="1612899" cy="89592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EG" sz="2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</a:t>
            </a:r>
            <a:r>
              <a:rPr lang="ar-SY" sz="2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تاء المتحركة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تُ/</a:t>
            </a:r>
            <a:r>
              <a:rPr lang="ar-EG" sz="2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تَ/ تِ</a:t>
            </a:r>
            <a:endParaRPr sz="20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8469387" y="3881288"/>
            <a:ext cx="1393392" cy="89592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24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ألف</a:t>
            </a: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الاثنين</a:t>
            </a: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6613240" y="3881288"/>
            <a:ext cx="1509134" cy="89592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24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واو</a:t>
            </a: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الجماعة</a:t>
            </a:r>
            <a:endParaRPr sz="24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628017" y="3873325"/>
            <a:ext cx="1568451" cy="89592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24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نون</a:t>
            </a: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النّ</a:t>
            </a:r>
            <a:r>
              <a:rPr lang="ar-EG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سوة</a:t>
            </a:r>
            <a:endParaRPr sz="24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862293" y="3873326"/>
            <a:ext cx="1481859" cy="89592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2400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نا</a:t>
            </a: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الفاعلين</a:t>
            </a:r>
            <a:endParaRPr sz="24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4628354" y="3881288"/>
            <a:ext cx="1509134" cy="89592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ياء الم</a:t>
            </a:r>
            <a:r>
              <a:rPr lang="ar-EG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ؤن</a:t>
            </a:r>
            <a:r>
              <a:rPr lang="ar-EG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ثة  الم</a:t>
            </a:r>
            <a:r>
              <a:rPr lang="ar-EG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24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خاطبة</a:t>
            </a:r>
            <a:endParaRPr sz="32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1139825" y="4986041"/>
            <a:ext cx="10387147" cy="138495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هذه الضمائر 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جاءت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في 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مكان 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الفاعل،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والفاعل مرفوع؛</a:t>
            </a:r>
            <a:endParaRPr lang="ar-EG" sz="28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إذن فهي </a:t>
            </a: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ضمائر </a:t>
            </a:r>
            <a:r>
              <a:rPr lang="ar-EG" sz="2800" b="1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محل رفع فاعل</a:t>
            </a:r>
            <a:endParaRPr sz="28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E1CA5-A489-78CF-41FA-BAC829EDEC48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31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7" name="Google Shape;120;p5">
            <a:extLst>
              <a:ext uri="{FF2B5EF4-FFF2-40B4-BE49-F238E27FC236}">
                <a16:creationId xmlns:a16="http://schemas.microsoft.com/office/drawing/2014/main" id="{1DC91263-A458-A1BA-8E70-84BF4896B628}"/>
              </a:ext>
            </a:extLst>
          </p:cNvPr>
          <p:cNvSpPr/>
          <p:nvPr/>
        </p:nvSpPr>
        <p:spPr>
          <a:xfrm>
            <a:off x="5232208" y="1324666"/>
            <a:ext cx="1417070" cy="610437"/>
          </a:xfrm>
          <a:prstGeom prst="roundRect">
            <a:avLst>
              <a:gd name="adj" fmla="val 16667"/>
            </a:avLst>
          </a:prstGeom>
          <a:solidFill>
            <a:srgbClr val="17559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4000"/>
            </a:pP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تُسمَّى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466850" y="47625"/>
            <a:ext cx="8362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الأمثلة 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الآتية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 ولاح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 الحروف الم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لوّ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نة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0" y="1825625"/>
            <a:ext cx="10515600" cy="39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graphicFrame>
        <p:nvGraphicFramePr>
          <p:cNvPr id="67" name="Google Shape;67;p7"/>
          <p:cNvGraphicFramePr/>
          <p:nvPr/>
        </p:nvGraphicFramePr>
        <p:xfrm>
          <a:off x="1282381" y="1703319"/>
          <a:ext cx="10417150" cy="460340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6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9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الش</a:t>
                      </a:r>
                      <a:r>
                        <a:rPr lang="ar-EG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ُّ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رطي</a:t>
                      </a:r>
                      <a:r>
                        <a:rPr lang="ar-EG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ُّ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 ساعدنـ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ي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 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هذا كتابـ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ي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 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هذا ل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ي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 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022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سأعطي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كَ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 مالًا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 سأعطي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ك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ِ  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هذا كتاب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ك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َ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هذا كتاب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ك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ِ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بارك الله في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كَ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/</a:t>
                      </a:r>
                      <a:r>
                        <a:rPr lang="ar-EG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 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في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كِ</a:t>
                      </a:r>
                      <a:endParaRPr sz="3200" b="0" u="none" strike="noStrike" cap="none" dirty="0">
                        <a:solidFill>
                          <a:srgbClr val="FF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9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ساع</a:t>
                      </a:r>
                      <a:r>
                        <a:rPr lang="ar-EG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َ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دَ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نا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 الرجل</a:t>
                      </a:r>
                      <a:r>
                        <a:rPr lang="ar-EG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ُ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هذا كتاب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نا</a:t>
                      </a:r>
                      <a:endParaRPr sz="3200" b="0" u="none" strike="noStrike" cap="none" dirty="0">
                        <a:solidFill>
                          <a:srgbClr val="FF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هذا ل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نا</a:t>
                      </a:r>
                      <a:endParaRPr sz="3200" b="0" u="none" strike="noStrike" cap="none" dirty="0">
                        <a:solidFill>
                          <a:srgbClr val="FF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13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رأيت</a:t>
                      </a:r>
                      <a:r>
                        <a:rPr lang="ar-EG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ُ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ه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 واقفًا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رأيت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ها 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واقفةً 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هذا كتاب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ه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هذا كتاب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ها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</a:rPr>
                        <a:t>  </a:t>
                      </a:r>
                      <a:endParaRPr sz="3200" b="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أخذَ من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هُ</a:t>
                      </a:r>
                      <a:r>
                        <a:rPr lang="ar-SY" sz="3200" b="0" u="none" strike="noStrike" cap="none" dirty="0"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/ من</a:t>
                      </a:r>
                      <a:r>
                        <a:rPr lang="ar-SY" sz="3200" b="0" u="none" strike="noStrike" cap="none" dirty="0">
                          <a:solidFill>
                            <a:srgbClr val="FF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Sakkal Majalla"/>
                        </a:rPr>
                        <a:t>ها</a:t>
                      </a:r>
                      <a:endParaRPr sz="3200" b="0" u="none" strike="noStrike" cap="none" dirty="0">
                        <a:solidFill>
                          <a:srgbClr val="FF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Sakkal Majalla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FD8E2F-1876-FD9A-ED42-B72E11B1C288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32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C4D8F-B7B3-663D-C538-4CA70CA40BFA}"/>
              </a:ext>
            </a:extLst>
          </p:cNvPr>
          <p:cNvSpPr txBox="1"/>
          <p:nvPr/>
        </p:nvSpPr>
        <p:spPr>
          <a:xfrm rot="16200000">
            <a:off x="-529756" y="2592356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المُتَّصِلة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2094253" y="109093"/>
            <a:ext cx="73822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بماذا اتّ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صلت 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الضمائر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السابقة؟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8336557" y="2324912"/>
            <a:ext cx="2279904" cy="3072368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المجموعة الأولى اتصلت </a:t>
            </a:r>
            <a:r>
              <a:rPr lang="ar-SY" sz="2800" b="1" i="0" u="none" strike="noStrike" cap="none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</a:t>
            </a:r>
            <a:r>
              <a:rPr lang="ar-EG" sz="2800" b="1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ـ: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حرف جر</a:t>
            </a:r>
            <a:r>
              <a:rPr lang="ar-EG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ٍّ</a:t>
            </a:r>
            <a:endParaRPr sz="2800" b="1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5237757" y="2324912"/>
            <a:ext cx="2279904" cy="3072368"/>
          </a:xfrm>
          <a:prstGeom prst="rect">
            <a:avLst/>
          </a:prstGeom>
          <a:solidFill>
            <a:srgbClr val="E1EFD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المجموعة الثانية اتصلت </a:t>
            </a:r>
            <a:r>
              <a:rPr lang="ar-SY" sz="2800" b="1" i="0" u="none" strike="noStrike" cap="none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</a:t>
            </a:r>
            <a:r>
              <a:rPr lang="ar-EG" sz="2800" b="1" i="0" u="none" strike="noStrike" cap="none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ـ: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</a:t>
            </a:r>
            <a:endParaRPr sz="2800" b="1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2166666" y="2324912"/>
            <a:ext cx="2279904" cy="3072368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المجموعة الثالثة اتصلت </a:t>
            </a:r>
            <a:r>
              <a:rPr lang="ar-SY" sz="2800" b="1" i="0" u="none" strike="noStrike" cap="none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</a:t>
            </a:r>
            <a:r>
              <a:rPr lang="ar-EG" sz="2800" b="1" i="0" u="none" strike="noStrike" cap="none" dirty="0">
                <a:solidFill>
                  <a:srgbClr val="0C0C0C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ـ: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فعل </a:t>
            </a:r>
            <a:endParaRPr sz="2800" b="1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67C65-2B39-6BEC-D107-B81EBB43B4D9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33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78357-BF96-DD92-C336-01FF7FB2592D}"/>
              </a:ext>
            </a:extLst>
          </p:cNvPr>
          <p:cNvSpPr txBox="1"/>
          <p:nvPr/>
        </p:nvSpPr>
        <p:spPr>
          <a:xfrm rot="16200000">
            <a:off x="-529756" y="2592356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المُتَّصِلة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1478605" y="77821"/>
            <a:ext cx="83366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تُعر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هذه الضمائر؟ 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1298101" y="1709504"/>
            <a:ext cx="10234612" cy="132556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lnSpc>
                <a:spcPct val="150000"/>
              </a:lnSpc>
              <a:buSzPts val="2800"/>
            </a:pP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ذا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اتّ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صلت ب</a:t>
            </a:r>
            <a:r>
              <a:rPr lang="ar-SY" sz="2800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حرف جر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الإعراب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: </a:t>
            </a:r>
            <a:endParaRPr sz="2800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algn="ctr" rtl="1">
              <a:lnSpc>
                <a:spcPct val="100000"/>
              </a:lnSpc>
              <a:spcBef>
                <a:spcPts val="600"/>
              </a:spcBef>
              <a:buSzPts val="2800"/>
            </a:pP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ضمير م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تّ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 مبنيّ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في محلّ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800" b="1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جرّ</a:t>
            </a:r>
            <a:r>
              <a:rPr lang="ar-EG" sz="2800" b="1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2800" b="1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بحرف الجرّ</a:t>
            </a:r>
            <a:r>
              <a:rPr lang="ar-EG" sz="2800" b="1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2800" b="1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1298102" y="3184680"/>
            <a:ext cx="10233891" cy="1384954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ذا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اتّ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صلت ب</a:t>
            </a:r>
            <a:r>
              <a:rPr lang="ar-SY" sz="28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فالإعراب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rtl="1">
              <a:lnSpc>
                <a:spcPct val="150000"/>
              </a:lnSpc>
              <a:buSzPts val="2800"/>
            </a:pP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ضمير م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تّ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 مبنيّ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في محل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ِّ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جرّ</a:t>
            </a:r>
            <a:r>
              <a:rPr lang="ar-EG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بالإضافة</a:t>
            </a:r>
            <a:r>
              <a:rPr lang="ar-EG" sz="2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2800" b="1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1298101" y="4719249"/>
            <a:ext cx="10233891" cy="1384954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ذا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اتّ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صلت ب</a:t>
            </a:r>
            <a:r>
              <a:rPr lang="ar-SY" sz="28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فعل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الإعراب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ضمير م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تّ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 مبنيّ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في محل</a:t>
            </a:r>
            <a:r>
              <a:rPr lang="ar-EG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ِّ</a:t>
            </a:r>
            <a:r>
              <a:rPr lang="ar-SY"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نصب</a:t>
            </a:r>
            <a:r>
              <a:rPr lang="ar-EG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مفعول</a:t>
            </a:r>
            <a:r>
              <a:rPr lang="ar-EG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2800" b="1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به.</a:t>
            </a:r>
            <a:endParaRPr sz="2800" b="1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9BEEC-F418-4057-62CF-1B2595F15272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34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31E4C-744A-B795-2B68-3DEA842452A7}"/>
              </a:ext>
            </a:extLst>
          </p:cNvPr>
          <p:cNvSpPr txBox="1"/>
          <p:nvPr/>
        </p:nvSpPr>
        <p:spPr>
          <a:xfrm rot="16200000">
            <a:off x="-529756" y="2592356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المُتَّصِلة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 animBg="1"/>
      <p:bldP spid="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35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FFAC84-5FD8-6F02-D031-1D32FCFA4F7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الضَّمَائِر المُسْتَتِرَة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Hidden pronouns</a:t>
            </a:r>
          </a:p>
        </p:txBody>
      </p:sp>
    </p:spTree>
    <p:extLst>
      <p:ext uri="{BB962C8B-B14F-4D97-AF65-F5344CB8AC3E}">
        <p14:creationId xmlns:p14="http://schemas.microsoft.com/office/powerpoint/2010/main" val="531267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1488331" y="0"/>
            <a:ext cx="83171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400"/>
              <a:buFont typeface="Arial"/>
              <a:buNone/>
            </a:pPr>
            <a:r>
              <a:rPr lang="ar-SY" sz="3600" b="1" kern="12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المثال </a:t>
            </a:r>
            <a:r>
              <a:rPr lang="ar-EG" sz="3600" b="1" kern="12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الآتي</a:t>
            </a:r>
            <a:endParaRPr sz="3600" b="1" kern="12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1"/>
          </p:nvPr>
        </p:nvSpPr>
        <p:spPr>
          <a:xfrm>
            <a:off x="1091086" y="1785035"/>
            <a:ext cx="10515600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ar-SY" sz="4400" b="1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خرج من السوق</a:t>
            </a:r>
            <a:endParaRPr sz="2800" b="1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6439712" y="3198595"/>
            <a:ext cx="48897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1.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هل ترى أي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ضمير؟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2.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الذي خرج من السوق؟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90C3B-A028-605E-0A96-A5048D81FE09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36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02C1B-0D16-8677-5E9D-F3104E0B0864}"/>
              </a:ext>
            </a:extLst>
          </p:cNvPr>
          <p:cNvSpPr txBox="1"/>
          <p:nvPr/>
        </p:nvSpPr>
        <p:spPr>
          <a:xfrm rot="16200000">
            <a:off x="-529756" y="2592356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المُتَّصِلة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pic>
        <p:nvPicPr>
          <p:cNvPr id="7" name="Google Shape;144;p14" descr="Questions">
            <a:extLst>
              <a:ext uri="{FF2B5EF4-FFF2-40B4-BE49-F238E27FC236}">
                <a16:creationId xmlns:a16="http://schemas.microsoft.com/office/drawing/2014/main" id="{0D22AF2E-C3AD-E077-1AF7-977BDB3277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43" y="2532166"/>
            <a:ext cx="3252549" cy="325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1920240" y="2609088"/>
            <a:ext cx="8351520" cy="316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بعض الضمائر تكون غير ظاهرة (م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ستت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رة) 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 الذي ي</a:t>
            </a:r>
            <a:r>
              <a:rPr lang="ar-EG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د</a:t>
            </a:r>
            <a:r>
              <a:rPr lang="ar-EG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لّ</a:t>
            </a:r>
            <a:r>
              <a:rPr lang="ar-EG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نا عليها؟ </a:t>
            </a:r>
            <a:endParaRPr sz="36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ar-SY" sz="48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                    </a:t>
            </a:r>
            <a:r>
              <a:rPr lang="ar-SY" sz="5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المعنى</a:t>
            </a:r>
            <a:r>
              <a:rPr lang="ar-SY" sz="28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2800" b="1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8DCB5-9BD5-2CD6-2C31-57E882A5182D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37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Google Shape;120;p5">
            <a:extLst>
              <a:ext uri="{FF2B5EF4-FFF2-40B4-BE49-F238E27FC236}">
                <a16:creationId xmlns:a16="http://schemas.microsoft.com/office/drawing/2014/main" id="{FDEE2CBC-4224-5D50-24E2-DA83D7163080}"/>
              </a:ext>
            </a:extLst>
          </p:cNvPr>
          <p:cNvSpPr/>
          <p:nvPr/>
        </p:nvSpPr>
        <p:spPr>
          <a:xfrm>
            <a:off x="5232208" y="1324666"/>
            <a:ext cx="1417070" cy="610437"/>
          </a:xfrm>
          <a:prstGeom prst="roundRect">
            <a:avLst>
              <a:gd name="adj" fmla="val 16667"/>
            </a:avLst>
          </a:prstGeom>
          <a:solidFill>
            <a:srgbClr val="17559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4000"/>
            </a:pPr>
            <a:r>
              <a:rPr lang="ar-EG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نُلاحِظ</a:t>
            </a:r>
            <a:r>
              <a:rPr lang="ar-SY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أنّ</a:t>
            </a:r>
            <a:r>
              <a:rPr lang="ar-EG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6" name="Google Shape;161;p16">
            <a:extLst>
              <a:ext uri="{FF2B5EF4-FFF2-40B4-BE49-F238E27FC236}">
                <a16:creationId xmlns:a16="http://schemas.microsoft.com/office/drawing/2014/main" id="{B8B85BA3-EB49-9BCB-D470-605A7E3F2645}"/>
              </a:ext>
            </a:extLst>
          </p:cNvPr>
          <p:cNvSpPr txBox="1">
            <a:spLocks/>
          </p:cNvSpPr>
          <p:nvPr/>
        </p:nvSpPr>
        <p:spPr>
          <a:xfrm>
            <a:off x="1488331" y="0"/>
            <a:ext cx="83171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400"/>
            </a:pPr>
            <a:r>
              <a:rPr lang="ar-EG" sz="3600" b="1" kern="12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الضمائر المُستتِرة</a:t>
            </a:r>
            <a:endParaRPr lang="ar-SY" sz="3600" b="1" kern="12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1498061" y="65447"/>
            <a:ext cx="82976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400"/>
              <a:buFont typeface="Arial"/>
              <a:buNone/>
            </a:pPr>
            <a:r>
              <a:rPr lang="ar-SY" sz="3600" b="1" kern="12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الأمثلة </a:t>
            </a:r>
            <a:r>
              <a:rPr lang="ar-EG" sz="3600" b="1" kern="12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الآتية</a:t>
            </a:r>
            <a:endParaRPr sz="3600" b="1" kern="12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6484126" y="2495548"/>
            <a:ext cx="4071942" cy="29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</a:pPr>
            <a:r>
              <a:rPr lang="ar-SY" sz="20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خرج من السوق</a:t>
            </a:r>
            <a:endParaRPr sz="1200" b="1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R="0" lvl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</a:pPr>
            <a:r>
              <a:rPr lang="ar-SY" sz="20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كتبتْ درس</a:t>
            </a:r>
            <a:r>
              <a:rPr lang="ar-EG" sz="20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ًا</a:t>
            </a:r>
            <a:endParaRPr sz="1200" b="1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R="0" lvl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</a:pPr>
            <a:r>
              <a:rPr lang="ar-SY" sz="20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أجلسُ على الكرسيّ</a:t>
            </a:r>
            <a:endParaRPr sz="1200" b="1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R="0" lvl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</a:pPr>
            <a:r>
              <a:rPr lang="ar-SY" sz="20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استمِعْ للقرآن الكريم</a:t>
            </a:r>
            <a:endParaRPr sz="1200" b="1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R="0" lvl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</a:pPr>
            <a:r>
              <a:rPr lang="ar-SY" sz="20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سنعطي المال للفقراء</a:t>
            </a:r>
            <a:endParaRPr sz="1200" b="1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76" name="Google Shape;176;p18"/>
          <p:cNvCxnSpPr/>
          <p:nvPr/>
        </p:nvCxnSpPr>
        <p:spPr>
          <a:xfrm rot="10800000">
            <a:off x="5010926" y="2835776"/>
            <a:ext cx="2946400" cy="9236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7" name="Google Shape;177;p18"/>
          <p:cNvCxnSpPr/>
          <p:nvPr/>
        </p:nvCxnSpPr>
        <p:spPr>
          <a:xfrm rot="10800000">
            <a:off x="5024780" y="3385340"/>
            <a:ext cx="2946400" cy="9236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8" name="Google Shape;178;p18"/>
          <p:cNvCxnSpPr/>
          <p:nvPr/>
        </p:nvCxnSpPr>
        <p:spPr>
          <a:xfrm rot="10800000">
            <a:off x="5010926" y="3944140"/>
            <a:ext cx="2946400" cy="9236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9" name="Google Shape;179;p18"/>
          <p:cNvCxnSpPr/>
          <p:nvPr/>
        </p:nvCxnSpPr>
        <p:spPr>
          <a:xfrm rot="10800000">
            <a:off x="5010926" y="4493704"/>
            <a:ext cx="2946400" cy="9236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0" name="Google Shape;180;p18"/>
          <p:cNvCxnSpPr/>
          <p:nvPr/>
        </p:nvCxnSpPr>
        <p:spPr>
          <a:xfrm rot="10800000">
            <a:off x="5024780" y="5174371"/>
            <a:ext cx="2946400" cy="9236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1" name="Google Shape;181;p18"/>
          <p:cNvSpPr/>
          <p:nvPr/>
        </p:nvSpPr>
        <p:spPr>
          <a:xfrm>
            <a:off x="2253868" y="2495548"/>
            <a:ext cx="2059709" cy="4987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4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هو</a:t>
            </a:r>
            <a:r>
              <a:rPr lang="ar-SY" sz="32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32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2253868" y="3060624"/>
            <a:ext cx="2059709" cy="4987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هي</a:t>
            </a:r>
            <a:r>
              <a:rPr lang="ar-SY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2253868" y="3625519"/>
            <a:ext cx="2059709" cy="4987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4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أنا</a:t>
            </a:r>
            <a:endParaRPr sz="2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2253868" y="4271010"/>
            <a:ext cx="2059709" cy="4987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8288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أنتَ</a:t>
            </a:r>
            <a:endParaRPr sz="2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253868" y="4934225"/>
            <a:ext cx="2059709" cy="4987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4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2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نحن</a:t>
            </a:r>
            <a:endParaRPr sz="2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DFB37-6B80-E740-EA8B-0E6C2F661044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38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4316E-C8ED-F803-CADE-136B9DF4013A}"/>
              </a:ext>
            </a:extLst>
          </p:cNvPr>
          <p:cNvSpPr txBox="1"/>
          <p:nvPr/>
        </p:nvSpPr>
        <p:spPr>
          <a:xfrm rot="16200000">
            <a:off x="-529756" y="2592356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الضمائر المُتَّصِلة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-18493" y="0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51970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2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D2532E-21E8-F748-A968-D64643855093}"/>
              </a:ext>
            </a:extLst>
          </p:cNvPr>
          <p:cNvSpPr txBox="1"/>
          <p:nvPr/>
        </p:nvSpPr>
        <p:spPr>
          <a:xfrm>
            <a:off x="29570" y="107030"/>
            <a:ext cx="2120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2400" b="1" dirty="0">
                <a:solidFill>
                  <a:srgbClr val="FF0000"/>
                </a:solidFill>
              </a:rPr>
              <a:t>Location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BE2C21-4C92-214B-814E-5F7C40C0DD31}"/>
              </a:ext>
            </a:extLst>
          </p:cNvPr>
          <p:cNvSpPr txBox="1"/>
          <p:nvPr/>
        </p:nvSpPr>
        <p:spPr>
          <a:xfrm>
            <a:off x="52876" y="1892219"/>
            <a:ext cx="160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(2) </a:t>
            </a:r>
            <a:r>
              <a:rPr lang="tr-TR" sz="2400" b="1" dirty="0" err="1">
                <a:solidFill>
                  <a:srgbClr val="FF0000"/>
                </a:solidFill>
              </a:rPr>
              <a:t>Cases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53D98E-F0F9-4746-A441-48E453C0D4BA}"/>
              </a:ext>
            </a:extLst>
          </p:cNvPr>
          <p:cNvSpPr txBox="1"/>
          <p:nvPr/>
        </p:nvSpPr>
        <p:spPr>
          <a:xfrm>
            <a:off x="32722" y="4859535"/>
            <a:ext cx="20017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(3) </a:t>
            </a:r>
            <a:r>
              <a:rPr lang="tr-TR" sz="2400" b="1" dirty="0" err="1">
                <a:solidFill>
                  <a:srgbClr val="FF0000"/>
                </a:solidFill>
              </a:rPr>
              <a:t>Markings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779E7-32B3-B647-833B-5E8858D3E2DF}"/>
              </a:ext>
            </a:extLst>
          </p:cNvPr>
          <p:cNvSpPr txBox="1"/>
          <p:nvPr/>
        </p:nvSpPr>
        <p:spPr>
          <a:xfrm>
            <a:off x="3022376" y="2417476"/>
            <a:ext cx="145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Word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17D0D-92FA-734D-AE2E-1B82B80A148E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149813" y="375781"/>
            <a:ext cx="1598990" cy="20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rcular Arrow 25">
            <a:extLst>
              <a:ext uri="{FF2B5EF4-FFF2-40B4-BE49-F238E27FC236}">
                <a16:creationId xmlns:a16="http://schemas.microsoft.com/office/drawing/2014/main" id="{03F65DEB-C419-4C4E-82D9-C2EF9232E086}"/>
              </a:ext>
            </a:extLst>
          </p:cNvPr>
          <p:cNvSpPr/>
          <p:nvPr/>
        </p:nvSpPr>
        <p:spPr>
          <a:xfrm>
            <a:off x="3973022" y="1551576"/>
            <a:ext cx="2319052" cy="2260644"/>
          </a:xfrm>
          <a:prstGeom prst="circularArrow">
            <a:avLst>
              <a:gd name="adj1" fmla="val 3133"/>
              <a:gd name="adj2" fmla="val 1190517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3B648B-357C-9B4E-A753-CE74D3AAAD77}"/>
              </a:ext>
            </a:extLst>
          </p:cNvPr>
          <p:cNvSpPr txBox="1"/>
          <p:nvPr/>
        </p:nvSpPr>
        <p:spPr>
          <a:xfrm>
            <a:off x="29570" y="607297"/>
            <a:ext cx="153954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Adjective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صفة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0E15-DEDC-3747-B2C8-29DA562232F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721" b="67544" l="73461" r="97051"/>
                    </a14:imgEffect>
                    <a14:imgEffect>
                      <a14:artisticBlur/>
                    </a14:imgEffect>
                  </a14:imgLayer>
                </a14:imgProps>
              </a:ext>
            </a:extLst>
          </a:blip>
          <a:srcRect l="70512" t="49743" b="30478"/>
          <a:stretch/>
        </p:blipFill>
        <p:spPr>
          <a:xfrm>
            <a:off x="5261250" y="2823769"/>
            <a:ext cx="1756375" cy="11780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B56D453-660A-8749-874E-AB25F0DEDF58}"/>
              </a:ext>
            </a:extLst>
          </p:cNvPr>
          <p:cNvSpPr txBox="1"/>
          <p:nvPr/>
        </p:nvSpPr>
        <p:spPr>
          <a:xfrm>
            <a:off x="165238" y="38940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47BA05-5AF6-EB45-B88E-78769AC6F5C5}"/>
              </a:ext>
            </a:extLst>
          </p:cNvPr>
          <p:cNvSpPr txBox="1"/>
          <p:nvPr/>
        </p:nvSpPr>
        <p:spPr>
          <a:xfrm>
            <a:off x="862794" y="3158727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Accusative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منصوب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F4CD9D-0FDA-7B49-AA94-EFF2593ACB19}"/>
              </a:ext>
            </a:extLst>
          </p:cNvPr>
          <p:cNvSpPr txBox="1"/>
          <p:nvPr/>
        </p:nvSpPr>
        <p:spPr>
          <a:xfrm>
            <a:off x="1401576" y="2428687"/>
            <a:ext cx="139944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ACDA1D-B570-3649-AC91-A43F89E5DEBA}"/>
              </a:ext>
            </a:extLst>
          </p:cNvPr>
          <p:cNvSpPr txBox="1"/>
          <p:nvPr/>
        </p:nvSpPr>
        <p:spPr>
          <a:xfrm>
            <a:off x="70510" y="59178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Kasra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الكسرة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F651D4-CB32-9341-AF6D-6B95337020B2}"/>
              </a:ext>
            </a:extLst>
          </p:cNvPr>
          <p:cNvSpPr txBox="1"/>
          <p:nvPr/>
        </p:nvSpPr>
        <p:spPr>
          <a:xfrm>
            <a:off x="1327812" y="5917553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Fatha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الفتحة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EC8590-70C9-A14A-9F27-71C812F88126}"/>
              </a:ext>
            </a:extLst>
          </p:cNvPr>
          <p:cNvSpPr txBox="1"/>
          <p:nvPr/>
        </p:nvSpPr>
        <p:spPr>
          <a:xfrm>
            <a:off x="2598955" y="5913111"/>
            <a:ext cx="131257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Damma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الضمة 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2E0D25-A2AE-7B4A-B451-A4141C4056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3882" y="2187326"/>
            <a:ext cx="2222500" cy="33274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53852B-D8A4-4A4B-BDB4-2DDE10BDC300}"/>
              </a:ext>
            </a:extLst>
          </p:cNvPr>
          <p:cNvCxnSpPr>
            <a:cxnSpLocks/>
          </p:cNvCxnSpPr>
          <p:nvPr/>
        </p:nvCxnSpPr>
        <p:spPr>
          <a:xfrm flipH="1" flipV="1">
            <a:off x="853156" y="2353884"/>
            <a:ext cx="1618650" cy="215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0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6862 -0.0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0312 -0.23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875 -0.000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4" grpId="0" animBg="1"/>
      <p:bldP spid="62" grpId="0" animBg="1"/>
      <p:bldP spid="75" grpId="0" animBg="1"/>
      <p:bldP spid="8" grpId="0"/>
      <p:bldP spid="23" grpId="0" animBg="1"/>
      <p:bldP spid="36" grpId="0" animBg="1"/>
      <p:bldP spid="26" grpId="0" animBg="1"/>
      <p:bldP spid="42" grpId="0" animBg="1"/>
      <p:bldP spid="45" grpId="0" animBg="1"/>
      <p:bldP spid="43" grpId="0" animBg="1"/>
      <p:bldP spid="44" grpId="0" animBg="1"/>
      <p:bldP spid="46" grpId="0" animBg="1"/>
      <p:bldP spid="47" grpId="0" animBg="1"/>
      <p:bldP spid="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40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الاسم الموصول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relatives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1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476374" y="28568"/>
            <a:ext cx="834390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EG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 الاسم الموصول؟</a:t>
            </a:r>
            <a:endParaRPr sz="40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1133475" y="2119199"/>
            <a:ext cx="10515600" cy="312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ar-SY" sz="40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الاسم الموصول</a:t>
            </a:r>
            <a:endParaRPr lang="ar-EG" sz="4000" b="1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  <a:p>
            <a:pPr marL="0" marR="0" lvl="0" indent="0" algn="ctr" rtl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هو اسم يأتي لتوضيح كلامٍ سابقٍ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Arial"/>
            </a:endParaRPr>
          </a:p>
          <a:p>
            <a:pPr marL="0" marR="0" lvl="0" indent="0" algn="ctr" rtl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لا ي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مّ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 معناه إلا بجملة تأتي بعده 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سم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ى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rPr>
              <a:t>صلة الموصول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6D5A0-7454-A66A-920F-3812929CF7D9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41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8CFA1-8016-D8C1-7B6C-1436D38EE1E9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16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511046" y="145670"/>
            <a:ext cx="8272272" cy="104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استخر</a:t>
            </a:r>
            <a:r>
              <a:rPr lang="ar-EG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 الأسماء الموصولة</a:t>
            </a:r>
            <a:endParaRPr sz="28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2146935" y="1304544"/>
            <a:ext cx="9381744" cy="521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indent="-228600" algn="r" rtl="1">
              <a:lnSpc>
                <a:spcPct val="16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﴿ٱقۡرَأۡ بِٱسۡمِ رَبِّكَ ٱلَّذِی خَلَقَ﴾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</a:p>
          <a:p>
            <a:pPr marL="228600" indent="-228600" algn="r" rtl="1">
              <a:lnSpc>
                <a:spcPct val="16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﴿وَٱتَّقُوا۟ ٱلنَّارَ ٱلَّتِیۤ أُعِدَّتۡ لِلۡكَـٰفِرِینَ﴾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200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﴿وَٱلَّذَانِ یَأۡتِیَـٰنِهَا مِنكُمۡ فَـَٔاذُوهُمَا﴾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هاتان هما المرأتان الل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تان اشترتا من السوق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﴿ٱلَّذِینَ یُنفِقُونَ فِی ٱلسَّرَّاۤءِ وَٱلضَّرَّاۤءِ﴾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﴿مَا بَالُ ٱلنِّسۡوَةِ ٱلَّـٰتِی قَطَّعۡنَ أَیۡدِیَهُنَّ﴾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6915D-8FF9-C09E-D2AC-EC5F3C68253D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42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8D86F-A637-7B83-50B9-3C217DE83172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514475" y="65880"/>
            <a:ext cx="8286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4800"/>
            </a:pPr>
            <a:r>
              <a:rPr lang="ar-SY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ولاح</a:t>
            </a:r>
            <a:r>
              <a:rPr lang="ar-EG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</a:t>
            </a:r>
            <a:endParaRPr sz="40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6961187" y="1600993"/>
            <a:ext cx="4784725" cy="4351338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مَن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ني 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ني 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720016" y="4491687"/>
            <a:ext cx="1459346" cy="997527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ماذا تلاحظ؟</a:t>
            </a:r>
            <a:endParaRPr sz="28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43" name="Google Shape;43;p4"/>
          <p:cNvCxnSpPr/>
          <p:nvPr/>
        </p:nvCxnSpPr>
        <p:spPr>
          <a:xfrm>
            <a:off x="9540471" y="3686175"/>
            <a:ext cx="0" cy="80551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" name="Google Shape;44;p4"/>
          <p:cNvSpPr txBox="1"/>
          <p:nvPr/>
        </p:nvSpPr>
        <p:spPr>
          <a:xfrm>
            <a:off x="999115" y="1600992"/>
            <a:ext cx="5962072" cy="435133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دّ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تي هي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سافرت للعمرة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794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دّ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تي هي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التي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سافرت للعمرة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45" name="Google Shape;45;p4"/>
          <p:cNvCxnSpPr/>
          <p:nvPr/>
        </p:nvCxnSpPr>
        <p:spPr>
          <a:xfrm>
            <a:off x="4251440" y="3776662"/>
            <a:ext cx="0" cy="80551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" name="Google Shape;46;p4"/>
          <p:cNvSpPr/>
          <p:nvPr/>
        </p:nvSpPr>
        <p:spPr>
          <a:xfrm>
            <a:off x="3521767" y="4582174"/>
            <a:ext cx="1459346" cy="997527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ماذا تلاحظ؟</a:t>
            </a:r>
            <a:endParaRPr sz="28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18DA7-DBE2-D94B-CAAA-E3221B13544B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43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2A2EE-5518-1A90-75BA-5628B58262D5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6885420" y="1723667"/>
            <a:ext cx="4784725" cy="4351338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رأيتُ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أخافك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رأيتُ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أخافك 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1091913" y="1732683"/>
            <a:ext cx="5962072" cy="435133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المجوهرات هي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ينها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7940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المجوهرات هي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التي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ينها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8632392" y="4472637"/>
            <a:ext cx="1459346" cy="997527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ماذا تلاحظ؟</a:t>
            </a:r>
            <a:endParaRPr sz="28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55" name="Google Shape;55;p5"/>
          <p:cNvCxnSpPr/>
          <p:nvPr/>
        </p:nvCxnSpPr>
        <p:spPr>
          <a:xfrm>
            <a:off x="9318399" y="3667125"/>
            <a:ext cx="0" cy="80551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" name="Google Shape;56;p5"/>
          <p:cNvCxnSpPr/>
          <p:nvPr/>
        </p:nvCxnSpPr>
        <p:spPr>
          <a:xfrm>
            <a:off x="4038988" y="3742896"/>
            <a:ext cx="0" cy="80551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7" name="Google Shape;57;p5"/>
          <p:cNvSpPr/>
          <p:nvPr/>
        </p:nvSpPr>
        <p:spPr>
          <a:xfrm>
            <a:off x="3258994" y="4524026"/>
            <a:ext cx="1459346" cy="997527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28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ماذا تلاحظ؟</a:t>
            </a:r>
            <a:endParaRPr sz="28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95428-3B35-72D3-140E-11E2429B76F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44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8AB68-FE70-7BEB-D915-28D9A2EDC8E3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40;p4">
            <a:extLst>
              <a:ext uri="{FF2B5EF4-FFF2-40B4-BE49-F238E27FC236}">
                <a16:creationId xmlns:a16="http://schemas.microsoft.com/office/drawing/2014/main" id="{E4CA31FB-542F-9481-1416-F44546341993}"/>
              </a:ext>
            </a:extLst>
          </p:cNvPr>
          <p:cNvSpPr txBox="1">
            <a:spLocks/>
          </p:cNvSpPr>
          <p:nvPr/>
        </p:nvSpPr>
        <p:spPr>
          <a:xfrm>
            <a:off x="1514475" y="65880"/>
            <a:ext cx="8286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ولاحِظ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nimBg="1"/>
      <p:bldP spid="53" grpId="0" animBg="1"/>
      <p:bldP spid="54" grpId="0" animBg="1"/>
      <p:bldP spid="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1011936" y="2861945"/>
            <a:ext cx="10515600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503"/>
              <a:buFont typeface="Arial"/>
              <a:buNone/>
            </a:pP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</a:t>
            </a:r>
            <a:r>
              <a:rPr lang="ar-EG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الأسماء الموصولة </a:t>
            </a:r>
            <a:r>
              <a:rPr lang="ar-SY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(م</a:t>
            </a:r>
            <a:r>
              <a:rPr lang="ar-EG" sz="3600" b="1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</a:t>
            </a:r>
            <a:r>
              <a:rPr lang="ar-EG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ْ</a:t>
            </a:r>
            <a:r>
              <a:rPr lang="ar-SY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EG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–</a:t>
            </a:r>
            <a:r>
              <a:rPr lang="ar-SY" sz="3600" b="1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ما)</a:t>
            </a:r>
            <a:r>
              <a:rPr lang="ar-EG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 و</a:t>
            </a: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</a:t>
            </a:r>
            <a:r>
              <a:rPr lang="ar-EG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</a:t>
            </a: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مشترك</a:t>
            </a:r>
            <a:r>
              <a:rPr lang="ar-EG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ان</a:t>
            </a:r>
            <a:r>
              <a:rPr lang="ar-SY"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بين جميع الأسماء الموصولة.</a:t>
            </a:r>
            <a:endParaRPr sz="3600" b="1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lvl="0" algn="ctr" rtl="1">
              <a:lnSpc>
                <a:spcPct val="200000"/>
              </a:lnSpc>
              <a:spcBef>
                <a:spcPts val="1000"/>
              </a:spcBef>
              <a:buClr>
                <a:schemeClr val="dk1"/>
              </a:buClr>
              <a:buSzPct val="102941"/>
            </a:pPr>
            <a:r>
              <a:rPr lang="ar-SY" sz="3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﴿قَالُوا۟ سُبۡحَـٰنَكَ لَا عِلۡمَ لَنَاۤ إِلَّا </a:t>
            </a:r>
            <a:r>
              <a:rPr lang="ar-SY" sz="3800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مَا</a:t>
            </a:r>
            <a:r>
              <a:rPr lang="ar-SY" sz="3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عَلَّمۡتَنَاۤ﴾</a:t>
            </a:r>
            <a:endParaRPr sz="1564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lvl="0" algn="ctr" rtl="1">
              <a:lnSpc>
                <a:spcPct val="200000"/>
              </a:lnSpc>
              <a:spcBef>
                <a:spcPts val="1000"/>
              </a:spcBef>
              <a:buClr>
                <a:schemeClr val="dk1"/>
              </a:buClr>
              <a:buSzPct val="102941"/>
            </a:pPr>
            <a:r>
              <a:rPr lang="ar-SY" sz="3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﴿وَمِنكُم </a:t>
            </a:r>
            <a:r>
              <a:rPr lang="ar-SY" sz="3800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مَّن</a:t>
            </a:r>
            <a:r>
              <a:rPr lang="ar-SY" sz="38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یُتَوَفَّىٰ مِن قَبۡلُ﴾</a:t>
            </a:r>
            <a:endParaRPr sz="964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31598-D584-D685-96FE-F748A369E45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45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Google Shape;120;p5">
            <a:extLst>
              <a:ext uri="{FF2B5EF4-FFF2-40B4-BE49-F238E27FC236}">
                <a16:creationId xmlns:a16="http://schemas.microsoft.com/office/drawing/2014/main" id="{B9DE059E-9231-9B17-1526-80C2287CF75B}"/>
              </a:ext>
            </a:extLst>
          </p:cNvPr>
          <p:cNvSpPr/>
          <p:nvPr/>
        </p:nvSpPr>
        <p:spPr>
          <a:xfrm>
            <a:off x="5232208" y="1324666"/>
            <a:ext cx="1417070" cy="610437"/>
          </a:xfrm>
          <a:prstGeom prst="roundRect">
            <a:avLst>
              <a:gd name="adj" fmla="val 16667"/>
            </a:avLst>
          </a:prstGeom>
          <a:solidFill>
            <a:srgbClr val="17559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4000"/>
            </a:pPr>
            <a:r>
              <a:rPr lang="ar-EG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نُلاحِظ</a:t>
            </a:r>
            <a:r>
              <a:rPr lang="ar-SY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أنّ</a:t>
            </a:r>
            <a:r>
              <a:rPr lang="ar-EG" sz="24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6" name="Google Shape;40;p4">
            <a:extLst>
              <a:ext uri="{FF2B5EF4-FFF2-40B4-BE49-F238E27FC236}">
                <a16:creationId xmlns:a16="http://schemas.microsoft.com/office/drawing/2014/main" id="{FAB1031A-8022-E462-6569-11B5D18DA553}"/>
              </a:ext>
            </a:extLst>
          </p:cNvPr>
          <p:cNvSpPr txBox="1">
            <a:spLocks/>
          </p:cNvSpPr>
          <p:nvPr/>
        </p:nvSpPr>
        <p:spPr>
          <a:xfrm>
            <a:off x="1514475" y="101123"/>
            <a:ext cx="8286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EG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مِن الأسماء الموصولة</a:t>
            </a:r>
            <a:endParaRPr lang="ar-SY" sz="40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1061057" y="1419225"/>
            <a:ext cx="10435999" cy="4835271"/>
            <a:chOff x="3401" y="1619420"/>
            <a:chExt cx="10508796" cy="2818049"/>
          </a:xfrm>
        </p:grpSpPr>
        <p:sp>
          <p:nvSpPr>
            <p:cNvPr id="69" name="Google Shape;69;p7"/>
            <p:cNvSpPr/>
            <p:nvPr/>
          </p:nvSpPr>
          <p:spPr>
            <a:xfrm>
              <a:off x="9802129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0" name="Google Shape;70;p7"/>
            <p:cNvSpPr/>
            <p:nvPr/>
          </p:nvSpPr>
          <p:spPr>
            <a:xfrm>
              <a:off x="5197404" y="2309739"/>
              <a:ext cx="4650444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1" name="Google Shape;71;p7"/>
            <p:cNvSpPr/>
            <p:nvPr/>
          </p:nvSpPr>
          <p:spPr>
            <a:xfrm>
              <a:off x="8473430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2" name="Google Shape;72;p7"/>
            <p:cNvSpPr/>
            <p:nvPr/>
          </p:nvSpPr>
          <p:spPr>
            <a:xfrm>
              <a:off x="5197404" y="2309739"/>
              <a:ext cx="3321746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3" name="Google Shape;73;p7"/>
            <p:cNvSpPr/>
            <p:nvPr/>
          </p:nvSpPr>
          <p:spPr>
            <a:xfrm>
              <a:off x="7144732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4" name="Google Shape;74;p7"/>
            <p:cNvSpPr/>
            <p:nvPr/>
          </p:nvSpPr>
          <p:spPr>
            <a:xfrm>
              <a:off x="5197404" y="2309739"/>
              <a:ext cx="1993047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5" name="Google Shape;75;p7"/>
            <p:cNvSpPr/>
            <p:nvPr/>
          </p:nvSpPr>
          <p:spPr>
            <a:xfrm>
              <a:off x="5816033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6" name="Google Shape;76;p7"/>
            <p:cNvSpPr/>
            <p:nvPr/>
          </p:nvSpPr>
          <p:spPr>
            <a:xfrm>
              <a:off x="5197404" y="2309739"/>
              <a:ext cx="664349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7" name="Google Shape;77;p7"/>
            <p:cNvSpPr/>
            <p:nvPr/>
          </p:nvSpPr>
          <p:spPr>
            <a:xfrm>
              <a:off x="4487335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8" name="Google Shape;78;p7"/>
            <p:cNvSpPr/>
            <p:nvPr/>
          </p:nvSpPr>
          <p:spPr>
            <a:xfrm>
              <a:off x="4533055" y="2309739"/>
              <a:ext cx="664349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9" name="Google Shape;79;p7"/>
            <p:cNvSpPr/>
            <p:nvPr/>
          </p:nvSpPr>
          <p:spPr>
            <a:xfrm>
              <a:off x="3158636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0" name="Google Shape;80;p7"/>
            <p:cNvSpPr/>
            <p:nvPr/>
          </p:nvSpPr>
          <p:spPr>
            <a:xfrm>
              <a:off x="3204356" y="2309739"/>
              <a:ext cx="1993047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1" name="Google Shape;81;p7"/>
            <p:cNvSpPr/>
            <p:nvPr/>
          </p:nvSpPr>
          <p:spPr>
            <a:xfrm>
              <a:off x="1829938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2" name="Google Shape;82;p7"/>
            <p:cNvSpPr/>
            <p:nvPr/>
          </p:nvSpPr>
          <p:spPr>
            <a:xfrm>
              <a:off x="1875658" y="2309739"/>
              <a:ext cx="3321746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3" name="Google Shape;83;p7"/>
            <p:cNvSpPr/>
            <p:nvPr/>
          </p:nvSpPr>
          <p:spPr>
            <a:xfrm>
              <a:off x="501240" y="3316229"/>
              <a:ext cx="91440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4" name="Google Shape;84;p7"/>
            <p:cNvSpPr/>
            <p:nvPr/>
          </p:nvSpPr>
          <p:spPr>
            <a:xfrm>
              <a:off x="546960" y="2309739"/>
              <a:ext cx="4650444" cy="316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85" name="Google Shape;85;p7"/>
            <p:cNvSpPr/>
            <p:nvPr/>
          </p:nvSpPr>
          <p:spPr>
            <a:xfrm>
              <a:off x="2569299" y="1619420"/>
              <a:ext cx="5256210" cy="690319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2690090" y="1734171"/>
              <a:ext cx="5256210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7"/>
            <p:cNvSpPr txBox="1"/>
            <p:nvPr/>
          </p:nvSpPr>
          <p:spPr>
            <a:xfrm>
              <a:off x="2710309" y="1754390"/>
              <a:ext cx="5215772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ar-SY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الأسماء الموصولة </a:t>
              </a:r>
              <a:endParaRPr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3401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24192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7"/>
            <p:cNvSpPr txBox="1"/>
            <p:nvPr/>
          </p:nvSpPr>
          <p:spPr>
            <a:xfrm>
              <a:off x="144411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ما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401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124192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 txBox="1"/>
            <p:nvPr/>
          </p:nvSpPr>
          <p:spPr>
            <a:xfrm>
              <a:off x="144411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(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مشترك)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lnSpc>
                  <a:spcPct val="15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لغير العاقل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1332100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452890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 txBox="1"/>
            <p:nvPr/>
          </p:nvSpPr>
          <p:spPr>
            <a:xfrm>
              <a:off x="1473109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م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ن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1332100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1452890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 txBox="1"/>
            <p:nvPr/>
          </p:nvSpPr>
          <p:spPr>
            <a:xfrm>
              <a:off x="1473109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(مشترك) للعاقل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2660798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2781589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 txBox="1"/>
            <p:nvPr/>
          </p:nvSpPr>
          <p:spPr>
            <a:xfrm>
              <a:off x="2801808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الل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ائي / الل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اتي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660798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2781589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 txBox="1"/>
            <p:nvPr/>
          </p:nvSpPr>
          <p:spPr>
            <a:xfrm>
              <a:off x="2801808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جمع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ؤنّ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989496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4110287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 txBox="1"/>
            <p:nvPr/>
          </p:nvSpPr>
          <p:spPr>
            <a:xfrm>
              <a:off x="4130506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الذين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3989496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4110287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 txBox="1"/>
            <p:nvPr/>
          </p:nvSpPr>
          <p:spPr>
            <a:xfrm>
              <a:off x="4130506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جمع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ذك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ر 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5318195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438986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5459205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الل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تان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5318195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438986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 txBox="1"/>
            <p:nvPr/>
          </p:nvSpPr>
          <p:spPr>
            <a:xfrm>
              <a:off x="5459205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ثنّ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ى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ؤنّ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646893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767684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 txBox="1"/>
            <p:nvPr/>
          </p:nvSpPr>
          <p:spPr>
            <a:xfrm>
              <a:off x="6787903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الل</a:t>
              </a:r>
              <a:r>
                <a:rPr lang="ar-EG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ذان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646893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767684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 txBox="1"/>
            <p:nvPr/>
          </p:nvSpPr>
          <p:spPr>
            <a:xfrm>
              <a:off x="6787903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ثن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ى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ذك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ر 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7975592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096383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 txBox="1"/>
            <p:nvPr/>
          </p:nvSpPr>
          <p:spPr>
            <a:xfrm>
              <a:off x="8116602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التي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7975592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8096383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 txBox="1"/>
            <p:nvPr/>
          </p:nvSpPr>
          <p:spPr>
            <a:xfrm>
              <a:off x="8116602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المفرد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ؤنّ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ث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9304290" y="2625909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9425081" y="274066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 txBox="1"/>
            <p:nvPr/>
          </p:nvSpPr>
          <p:spPr>
            <a:xfrm>
              <a:off x="9445300" y="276087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الذي </a:t>
              </a:r>
              <a:endParaRPr sz="2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9304290" y="3632398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9425081" y="3747150"/>
              <a:ext cx="1087116" cy="69031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 txBox="1"/>
            <p:nvPr/>
          </p:nvSpPr>
          <p:spPr>
            <a:xfrm>
              <a:off x="9445300" y="3767369"/>
              <a:ext cx="1046678" cy="649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المفرد الم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ُ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ذك</a:t>
              </a:r>
              <a:r>
                <a:rPr lang="ar-EG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َّ</a:t>
              </a:r>
              <a:r>
                <a:rPr lang="ar-SY" sz="20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ر </a:t>
              </a:r>
              <a:endParaRPr sz="2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787FEF-2F14-285A-A200-4463D8CF339B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46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93835-C2A1-9644-2553-847A94DD0711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40;p4">
            <a:extLst>
              <a:ext uri="{FF2B5EF4-FFF2-40B4-BE49-F238E27FC236}">
                <a16:creationId xmlns:a16="http://schemas.microsoft.com/office/drawing/2014/main" id="{8C974727-0963-B58F-1DBB-C3ECF86DA9C2}"/>
              </a:ext>
            </a:extLst>
          </p:cNvPr>
          <p:cNvSpPr txBox="1">
            <a:spLocks/>
          </p:cNvSpPr>
          <p:nvPr/>
        </p:nvSpPr>
        <p:spPr>
          <a:xfrm>
            <a:off x="1514475" y="101123"/>
            <a:ext cx="8286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EG" sz="40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الأسماء الموصولة</a:t>
            </a:r>
            <a:endParaRPr lang="ar-SY" sz="40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1476375" y="111270"/>
            <a:ext cx="8324849" cy="12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عر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الاسم الموصول؟ 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4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</a:t>
            </a:r>
            <a:endParaRPr sz="40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44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 </a:t>
            </a:r>
            <a:endParaRPr sz="44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40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ساعدك </a:t>
            </a:r>
            <a:endParaRPr sz="40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50" name="Google Shape;150;p9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1" name="Google Shape;151;p9"/>
          <p:cNvSpPr/>
          <p:nvPr/>
        </p:nvSpPr>
        <p:spPr>
          <a:xfrm>
            <a:off x="3358573" y="4081607"/>
            <a:ext cx="5481781" cy="172864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موصول</a:t>
            </a:r>
            <a:r>
              <a:rPr lang="ar-SY" sz="3200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مبنيّ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على السّ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كون</a:t>
            </a:r>
            <a:r>
              <a:rPr lang="ar-SY" sz="3200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endParaRPr sz="3200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محلّ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رفع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فاعل.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2AB5C-F966-01BC-C5A1-3D4C397BC8C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47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8879-F278-F8CF-44EC-B0718468CF6B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مررت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40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بالذينَ </a:t>
            </a:r>
            <a:endParaRPr sz="40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ساعدوك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60" name="Google Shape;160;p10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1" name="Google Shape;161;p10"/>
          <p:cNvSpPr/>
          <p:nvPr/>
        </p:nvSpPr>
        <p:spPr>
          <a:xfrm>
            <a:off x="3358573" y="4081607"/>
            <a:ext cx="5481781" cy="176674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موصول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مبنيّ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على الفتح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محلّ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جرّ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بحرف الجرّ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 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90A4F-4A10-10CA-B1CC-BDCBB318D4D5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48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9B362-2FE4-6138-7946-D09885394F7F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146;p9">
            <a:extLst>
              <a:ext uri="{FF2B5EF4-FFF2-40B4-BE49-F238E27FC236}">
                <a16:creationId xmlns:a16="http://schemas.microsoft.com/office/drawing/2014/main" id="{41D115C5-B39C-C2E4-328B-73D7E04232D2}"/>
              </a:ext>
            </a:extLst>
          </p:cNvPr>
          <p:cNvSpPr txBox="1">
            <a:spLocks/>
          </p:cNvSpPr>
          <p:nvPr/>
        </p:nvSpPr>
        <p:spPr>
          <a:xfrm>
            <a:off x="1476375" y="111270"/>
            <a:ext cx="8324849" cy="12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نُعرِب الاسم الموصول؟ </a:t>
            </a:r>
            <a:endParaRPr lang="ar-SY"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  <p:bldP spid="159" grpId="0" animBg="1"/>
      <p:bldP spid="1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/>
          <p:nvPr/>
        </p:nvSpPr>
        <p:spPr>
          <a:xfrm>
            <a:off x="8449830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رأيتُ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6173067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40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التي </a:t>
            </a:r>
            <a:endParaRPr sz="40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2543175" y="1989570"/>
            <a:ext cx="2918692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سكنت بجواركم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70" name="Google Shape;170;p11"/>
          <p:cNvCxnSpPr/>
          <p:nvPr/>
        </p:nvCxnSpPr>
        <p:spPr>
          <a:xfrm>
            <a:off x="7004340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1" name="Google Shape;171;p11"/>
          <p:cNvSpPr/>
          <p:nvPr/>
        </p:nvSpPr>
        <p:spPr>
          <a:xfrm>
            <a:off x="4263448" y="4081607"/>
            <a:ext cx="5481781" cy="170959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موصول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مبنيّ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على السّ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كون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محلّ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نصب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ٍ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مفعول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به.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54C72-BFE1-3047-54AF-12364AEE3803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49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2A519-5697-10A6-03FC-95E0BA9F66C9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146;p9">
            <a:extLst>
              <a:ext uri="{FF2B5EF4-FFF2-40B4-BE49-F238E27FC236}">
                <a16:creationId xmlns:a16="http://schemas.microsoft.com/office/drawing/2014/main" id="{DB7380AF-8101-B2F2-AE82-7DD21A54B572}"/>
              </a:ext>
            </a:extLst>
          </p:cNvPr>
          <p:cNvSpPr txBox="1">
            <a:spLocks/>
          </p:cNvSpPr>
          <p:nvPr/>
        </p:nvSpPr>
        <p:spPr>
          <a:xfrm>
            <a:off x="1476375" y="111270"/>
            <a:ext cx="8324849" cy="12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نُعرِب الاسم الموصول؟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8048"/>
            <a:ext cx="5778673" cy="1472640"/>
          </a:xfrm>
        </p:spPr>
        <p:txBody>
          <a:bodyPr>
            <a:normAutofit fontScale="90000"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الرجلُ موظفٌ كبيرٌ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C2E00EE-889B-4947-B313-F81D5427B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928" b="2928"/>
          <a:stretch>
            <a:fillRect/>
          </a:stretch>
        </p:blipFill>
        <p:spPr/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8B89159-C32C-3E4A-A253-A4B245888802}"/>
              </a:ext>
            </a:extLst>
          </p:cNvPr>
          <p:cNvGraphicFramePr>
            <a:graphicFrameLocks/>
          </p:cNvGraphicFramePr>
          <p:nvPr/>
        </p:nvGraphicFramePr>
        <p:xfrm>
          <a:off x="6280149" y="2293937"/>
          <a:ext cx="5073651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6F7D71-C0C9-6447-9627-820A79F67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496942-BCB0-A241-8CCF-59F033813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06496942-BCB0-A241-8CCF-59F033813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BA04703D-204C-CA4B-8357-2353BCE50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9259A5B6-425B-694D-8E23-8DCC0C8F6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2AC133-4ECF-EF40-A194-10C3C1F99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EF2AC133-4ECF-EF40-A194-10C3C1F99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C5B4B62F-029A-2645-BEE1-128788EE6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B82B9A-99A0-864B-9836-268B22D4B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74B82B9A-99A0-864B-9836-268B22D4B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3121151" y="1499616"/>
            <a:ext cx="7918323" cy="7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buSzPts val="4400"/>
              <a:buFont typeface="Arial"/>
              <a:buNone/>
            </a:pP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أعر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الأسماء الموصولة 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فيما يأتي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:</a:t>
            </a:r>
            <a:endParaRPr sz="32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838200" y="2337689"/>
            <a:ext cx="10433112" cy="42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71500" lvl="0" indent="-571500" algn="r" rtl="1">
              <a:lnSpc>
                <a:spcPct val="150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﴿وَقَالَ ٱلَّذِینَ كَفَرُوا۟ لِرُسُلِهِمۡ لَنُخۡرِجَنَّكُم مِّنۡ أَرۡضِنَاۤ﴾</a:t>
            </a:r>
            <a:r>
              <a:rPr lang="ar-EG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lvl="0" indent="-5715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﴿وَلَا تَكُونُوا۟ كَٱلَّتِی نَقَضَتۡ غَزۡلَهَا﴾</a:t>
            </a:r>
            <a:r>
              <a:rPr lang="ar-EG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كافأتُ الذي حضر م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بكّرًا</a:t>
            </a:r>
            <a:r>
              <a:rPr lang="ar-SY" sz="36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أنفق الذي كان غني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ًّ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 ك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لّ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أمواله.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الذي ربّ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اني.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أعطيتُ الذين تفوّ</a:t>
            </a:r>
            <a:r>
              <a:rPr lang="ar-EG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قوا هدايا.</a:t>
            </a:r>
            <a:endParaRPr sz="36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79603-80B1-8294-C6AF-A073D5AD74AA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50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5C6A7-C3FF-0027-E682-D34C3C822756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اللّ</a:t>
            </a:r>
            <a:r>
              <a:rPr lang="ar-EG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ذان</a:t>
            </a:r>
            <a:endParaRPr sz="36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أكرماني 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86" name="Google Shape;186;p13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7" name="Google Shape;187;p13"/>
          <p:cNvSpPr/>
          <p:nvPr/>
        </p:nvSpPr>
        <p:spPr>
          <a:xfrm>
            <a:off x="3358573" y="4081607"/>
            <a:ext cx="5481781" cy="165244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فاعل مرفوع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وعلامة رفعه الألف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؛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لأن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 م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ثنّ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ً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ى.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1E139-AED7-E7C1-F97F-FCD11D884B17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51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9A2A2-FAD5-BFBF-C680-A39C33EADC64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182;p13">
            <a:extLst>
              <a:ext uri="{FF2B5EF4-FFF2-40B4-BE49-F238E27FC236}">
                <a16:creationId xmlns:a16="http://schemas.microsoft.com/office/drawing/2014/main" id="{BB2E4688-7C43-2EEE-295A-F0FAEFE2B0F4}"/>
              </a:ext>
            </a:extLst>
          </p:cNvPr>
          <p:cNvSpPr txBox="1">
            <a:spLocks/>
          </p:cNvSpPr>
          <p:nvPr/>
        </p:nvSpPr>
        <p:spPr>
          <a:xfrm>
            <a:off x="1495424" y="61867"/>
            <a:ext cx="8324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إعراب (اللذان/ اللتان)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  <p:bldP spid="18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 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اللَّذَينِ</a:t>
            </a:r>
            <a:endParaRPr sz="36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أكرماني 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96" name="Google Shape;196;p14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7" name="Google Shape;197;p14"/>
          <p:cNvSpPr/>
          <p:nvPr/>
        </p:nvSpPr>
        <p:spPr>
          <a:xfrm>
            <a:off x="3358573" y="4081607"/>
            <a:ext cx="5481781" cy="146194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مفعول به منصوب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وعلامة نصبه الياء؛ لأن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 م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ثن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ًّ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ى.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2DADC-B145-F387-55B1-F68C83366E24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52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37483-BECC-0AEB-CBAB-220ED5F06320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7" name="Google Shape;182;p13">
            <a:extLst>
              <a:ext uri="{FF2B5EF4-FFF2-40B4-BE49-F238E27FC236}">
                <a16:creationId xmlns:a16="http://schemas.microsoft.com/office/drawing/2014/main" id="{DE7AD38D-EBEC-303C-A255-E657B1A80E74}"/>
              </a:ext>
            </a:extLst>
          </p:cNvPr>
          <p:cNvSpPr txBox="1">
            <a:spLocks/>
          </p:cNvSpPr>
          <p:nvPr/>
        </p:nvSpPr>
        <p:spPr>
          <a:xfrm>
            <a:off x="1495424" y="61867"/>
            <a:ext cx="8324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إعراب (اللذان/ اللتان)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/>
          <p:nvPr/>
        </p:nvSpPr>
        <p:spPr>
          <a:xfrm>
            <a:off x="7544955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 رأيت</a:t>
            </a:r>
            <a:r>
              <a:rPr lang="ar-EG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5268192" y="1989570"/>
            <a:ext cx="1662545" cy="1054518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كاللَّذَي</a:t>
            </a:r>
            <a:r>
              <a:rPr lang="ar-EG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ْ</a:t>
            </a:r>
            <a:r>
              <a:rPr lang="ar-SY" sz="3600" b="0" i="0" u="none" strike="noStrike" cap="none" dirty="0">
                <a:solidFill>
                  <a:srgbClr val="C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نِ</a:t>
            </a:r>
            <a:endParaRPr sz="3600" b="0" i="0" u="none" strike="noStrike" cap="none" dirty="0">
              <a:solidFill>
                <a:srgbClr val="C0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2894446" y="1989570"/>
            <a:ext cx="1662545" cy="10545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6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أكرماني</a:t>
            </a:r>
            <a:endParaRPr sz="36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206" name="Google Shape;206;p15"/>
          <p:cNvCxnSpPr/>
          <p:nvPr/>
        </p:nvCxnSpPr>
        <p:spPr>
          <a:xfrm>
            <a:off x="6099465" y="3167913"/>
            <a:ext cx="13853" cy="848173"/>
          </a:xfrm>
          <a:prstGeom prst="straightConnector1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15"/>
          <p:cNvSpPr/>
          <p:nvPr/>
        </p:nvSpPr>
        <p:spPr>
          <a:xfrm>
            <a:off x="3358573" y="4081607"/>
            <a:ext cx="5481781" cy="148099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 مجرور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وعلامة جرّ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 الياء؛</a:t>
            </a:r>
            <a:endParaRPr lang="ar-EG"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لأنّ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 م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ثنّ</a:t>
            </a:r>
            <a:r>
              <a:rPr lang="ar-EG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ً</a:t>
            </a:r>
            <a:r>
              <a:rPr lang="ar-SY" sz="3200" b="0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ى. </a:t>
            </a:r>
            <a:endParaRPr sz="3200" b="0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B29FE-6231-C03A-193B-442B30DC9F9C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53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50892-0BC7-30A0-12E7-BD4C176DF4F6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Google Shape;182;p13">
            <a:extLst>
              <a:ext uri="{FF2B5EF4-FFF2-40B4-BE49-F238E27FC236}">
                <a16:creationId xmlns:a16="http://schemas.microsoft.com/office/drawing/2014/main" id="{CF9190A0-0158-A2AE-3C4C-F35182471FEC}"/>
              </a:ext>
            </a:extLst>
          </p:cNvPr>
          <p:cNvSpPr txBox="1">
            <a:spLocks/>
          </p:cNvSpPr>
          <p:nvPr/>
        </p:nvSpPr>
        <p:spPr>
          <a:xfrm>
            <a:off x="1495424" y="61867"/>
            <a:ext cx="8324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إعراب (اللذان/ اللتان)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>
            <a:spLocks noGrp="1"/>
          </p:cNvSpPr>
          <p:nvPr>
            <p:ph type="title"/>
          </p:nvPr>
        </p:nvSpPr>
        <p:spPr>
          <a:xfrm>
            <a:off x="3837813" y="1162843"/>
            <a:ext cx="71506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r" rtl="1">
              <a:buSzPts val="4400"/>
            </a:pP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أعر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الاسم الموصول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فيما يأتي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:</a:t>
            </a:r>
            <a:endParaRPr sz="32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1793748" y="2193926"/>
            <a:ext cx="96438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marR="0" lvl="0" indent="-279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جاء الل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ذان يسكنان بجوارك.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رأيت الل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ذَي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ْ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ن ساعداك.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أكرمتُ الل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ذَي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ْ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ن علّ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ماك. 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79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مر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ر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ْ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ت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ُ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 بالل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َّ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ذَي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ْ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ن ع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لا معك.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6E7C2-FA1C-4321-3BF0-3F0CEEED8E51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54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56FAC-FFBB-2EB1-15FB-D765A23CBA09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title"/>
          </p:nvPr>
        </p:nvSpPr>
        <p:spPr>
          <a:xfrm>
            <a:off x="1498801" y="79682"/>
            <a:ext cx="83024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اقرأ، ولاح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 ما ل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ونُه أحمر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1"/>
          </p:nvPr>
        </p:nvSpPr>
        <p:spPr>
          <a:xfrm>
            <a:off x="3402002" y="1701550"/>
            <a:ext cx="8302423" cy="4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302053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الذي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علّ</a:t>
            </a:r>
            <a:r>
              <a:rPr lang="ar-EG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ني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40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302053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استع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دّ</a:t>
            </a:r>
            <a:r>
              <a:rPr lang="ar-EG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0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للذي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هو قادم.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302053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757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ادفع الذي</a:t>
            </a:r>
            <a:r>
              <a:rPr lang="ar-SY" sz="4000" b="0" i="0" u="none" strike="noStrike" cap="none" dirty="0">
                <a:solidFill>
                  <a:srgbClr val="262626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عندك. </a:t>
            </a:r>
            <a:endParaRPr sz="2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302053" algn="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757"/>
              <a:buFont typeface="Arial"/>
              <a:buChar char="•"/>
            </a:pPr>
            <a:r>
              <a:rPr lang="ar-SY" sz="4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أحس</a:t>
            </a:r>
            <a:r>
              <a:rPr lang="ar-EG" sz="4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4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إلى الضيوف الذين </a:t>
            </a:r>
            <a:r>
              <a:rPr lang="ar-SY" sz="4000" b="0" i="0" u="none" strike="noStrike" cap="none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في ضيافتك. </a:t>
            </a:r>
            <a:endParaRPr sz="4000" b="0" i="0" u="none" strike="noStrike" cap="none" dirty="0">
              <a:solidFill>
                <a:srgbClr val="FF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942622" y="1355104"/>
            <a:ext cx="2764992" cy="1077178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ما نوع الم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لوّ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باللون الأحمر؟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4370272" y="1628796"/>
            <a:ext cx="2613900" cy="6465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 فعلية</a:t>
            </a:r>
            <a:endParaRPr sz="32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4370263" y="2975116"/>
            <a:ext cx="2613900" cy="6465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</a:t>
            </a:r>
            <a:r>
              <a:rPr lang="ar-SY" sz="16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اسمية</a:t>
            </a:r>
            <a:r>
              <a:rPr lang="ar-SY" sz="16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16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4370272" y="4340908"/>
            <a:ext cx="2613900" cy="6465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ظرف</a:t>
            </a:r>
            <a:endParaRPr sz="32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083825" y="5660224"/>
            <a:ext cx="2613900" cy="6465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جار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ٌّ</a:t>
            </a:r>
            <a:r>
              <a:rPr lang="ar-EG" sz="16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32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ومجرور</a:t>
            </a:r>
            <a:endParaRPr sz="32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A75A9-0FEC-0514-8AE1-100752D6ACA5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55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BD188-6F50-B73E-66A2-1F48B4FA17A6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pic>
        <p:nvPicPr>
          <p:cNvPr id="7" name="Google Shape;144;p14" descr="Questions">
            <a:extLst>
              <a:ext uri="{FF2B5EF4-FFF2-40B4-BE49-F238E27FC236}">
                <a16:creationId xmlns:a16="http://schemas.microsoft.com/office/drawing/2014/main" id="{CD2C5C5F-4810-EC1A-A1B5-ACF0D37BD1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717" y="2636871"/>
            <a:ext cx="2916116" cy="2916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9"/>
          <p:cNvGrpSpPr/>
          <p:nvPr/>
        </p:nvGrpSpPr>
        <p:grpSpPr>
          <a:xfrm>
            <a:off x="1060736" y="1695450"/>
            <a:ext cx="10509438" cy="4582699"/>
            <a:chOff x="3080" y="1011270"/>
            <a:chExt cx="10509438" cy="3665471"/>
          </a:xfrm>
        </p:grpSpPr>
        <p:sp>
          <p:nvSpPr>
            <p:cNvPr id="231" name="Google Shape;231;p19"/>
            <p:cNvSpPr/>
            <p:nvPr/>
          </p:nvSpPr>
          <p:spPr>
            <a:xfrm>
              <a:off x="5135597" y="2408048"/>
              <a:ext cx="4032691" cy="639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2" name="Google Shape;232;p19"/>
            <p:cNvSpPr/>
            <p:nvPr/>
          </p:nvSpPr>
          <p:spPr>
            <a:xfrm>
              <a:off x="5135597" y="2408048"/>
              <a:ext cx="1344230" cy="639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3" name="Google Shape;233;p19"/>
            <p:cNvSpPr/>
            <p:nvPr/>
          </p:nvSpPr>
          <p:spPr>
            <a:xfrm>
              <a:off x="3791366" y="2408048"/>
              <a:ext cx="1344230" cy="639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4" name="Google Shape;234;p19"/>
            <p:cNvSpPr/>
            <p:nvPr/>
          </p:nvSpPr>
          <p:spPr>
            <a:xfrm>
              <a:off x="1102905" y="2408048"/>
              <a:ext cx="4032691" cy="6397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5" name="Google Shape;235;p19"/>
            <p:cNvSpPr/>
            <p:nvPr/>
          </p:nvSpPr>
          <p:spPr>
            <a:xfrm>
              <a:off x="3007039" y="1011270"/>
              <a:ext cx="4257114" cy="1396777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251445" y="1243455"/>
              <a:ext cx="4257114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9"/>
            <p:cNvSpPr txBox="1"/>
            <p:nvPr/>
          </p:nvSpPr>
          <p:spPr>
            <a:xfrm>
              <a:off x="3292355" y="1284365"/>
              <a:ext cx="4175294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أنواع جملة الصّ</a:t>
              </a:r>
              <a:r>
                <a:rPr lang="ar-EG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ِ</a:t>
              </a:r>
              <a:r>
                <a:rPr lang="ar-SY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ل</a:t>
              </a:r>
              <a:r>
                <a:rPr lang="ar-EG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َ</a:t>
              </a:r>
              <a:r>
                <a:rPr lang="ar-SY" sz="36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ة</a:t>
              </a:r>
              <a:endParaRPr sz="36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3080" y="3047779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247486" y="3279964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288396" y="3320874"/>
              <a:ext cx="2117829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ظرف</a:t>
              </a:r>
              <a:r>
                <a:rPr lang="ar-SY" sz="28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 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lnSpc>
                  <a:spcPct val="150000"/>
                </a:lnSpc>
                <a:spcBef>
                  <a:spcPts val="945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7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(شبه جملة )</a:t>
              </a:r>
              <a:endParaRPr sz="27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2691541" y="3047779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935947" y="3279964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9"/>
            <p:cNvSpPr txBox="1"/>
            <p:nvPr/>
          </p:nvSpPr>
          <p:spPr>
            <a:xfrm>
              <a:off x="2976857" y="3320874"/>
              <a:ext cx="2117829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جار</a:t>
              </a:r>
              <a:r>
                <a:rPr lang="ar-EG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ٌّ</a:t>
              </a: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 ومجرور</a:t>
              </a:r>
              <a:endParaRPr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0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(شبه جملة)</a:t>
              </a:r>
              <a:endParaRPr sz="28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5380002" y="3047779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5624408" y="3279964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9"/>
            <p:cNvSpPr txBox="1"/>
            <p:nvPr/>
          </p:nvSpPr>
          <p:spPr>
            <a:xfrm>
              <a:off x="5665318" y="3320874"/>
              <a:ext cx="2117829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جملة فعلية</a:t>
              </a:r>
              <a:endParaRPr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8068463" y="3047779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8312869" y="3279964"/>
              <a:ext cx="2199649" cy="13967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8353779" y="3320874"/>
              <a:ext cx="2117829" cy="1314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ar-SY" sz="2800" b="1" i="0" u="none" strike="noStrike" cap="none" dirty="0">
                  <a:solidFill>
                    <a:schemeClr val="dk1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جملة اسمية</a:t>
              </a:r>
              <a:endParaRPr sz="2800" b="1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1DF82C-078E-FDD3-1015-68E3789953D0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56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Google Shape;182;p13">
            <a:extLst>
              <a:ext uri="{FF2B5EF4-FFF2-40B4-BE49-F238E27FC236}">
                <a16:creationId xmlns:a16="http://schemas.microsoft.com/office/drawing/2014/main" id="{C3EC3D50-E91D-6317-E764-4FD0782CD2DA}"/>
              </a:ext>
            </a:extLst>
          </p:cNvPr>
          <p:cNvSpPr txBox="1">
            <a:spLocks/>
          </p:cNvSpPr>
          <p:nvPr/>
        </p:nvSpPr>
        <p:spPr>
          <a:xfrm>
            <a:off x="1466850" y="61867"/>
            <a:ext cx="83343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>
              <a:buSzPts val="4800"/>
            </a:pP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 صِلَة الموصول</a:t>
            </a:r>
            <a:endParaRPr lang="ar-SY"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A4644-C150-BF50-670A-351288A5BF92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>
            <a:spLocks noGrp="1"/>
          </p:cNvSpPr>
          <p:nvPr>
            <p:ph type="title"/>
          </p:nvPr>
        </p:nvSpPr>
        <p:spPr>
          <a:xfrm>
            <a:off x="1495424" y="288925"/>
            <a:ext cx="8294751" cy="82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buSzPts val="4800"/>
              <a:buFont typeface="Arial"/>
              <a:buNone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كيف ن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عر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 جملة ص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ة الموصول؟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55" name="Google Shape;255;p20"/>
          <p:cNvSpPr txBox="1">
            <a:spLocks noGrp="1"/>
          </p:cNvSpPr>
          <p:nvPr>
            <p:ph type="body" idx="1"/>
          </p:nvPr>
        </p:nvSpPr>
        <p:spPr>
          <a:xfrm>
            <a:off x="1201293" y="3070175"/>
            <a:ext cx="105156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ar-SY" sz="4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     جملة صلة الموصول لا محلّ</a:t>
            </a:r>
            <a:r>
              <a:rPr lang="ar-EG" sz="4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4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لها من الإعراب</a:t>
            </a:r>
            <a:endParaRPr sz="44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063DE-5D29-7BAC-6399-764B88D96AF1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57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FF144-0CEC-E2F5-D185-80D0DB78E2BA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3145536" y="1145413"/>
            <a:ext cx="79004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buSzPts val="4400"/>
              <a:buFont typeface="Arial"/>
              <a:buNone/>
            </a:pP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استخر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 جملة صلة الموصول مم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َّ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 يأتي، وبي</a:t>
            </a:r>
            <a:r>
              <a:rPr lang="ar-EG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ِّ</a:t>
            </a: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نوعها</a:t>
            </a:r>
            <a:endParaRPr sz="32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61" name="Google Shape;261;p21"/>
          <p:cNvSpPr txBox="1">
            <a:spLocks noGrp="1"/>
          </p:cNvSpPr>
          <p:nvPr>
            <p:ph type="body" idx="1"/>
          </p:nvPr>
        </p:nvSpPr>
        <p:spPr>
          <a:xfrm>
            <a:off x="1267968" y="2276475"/>
            <a:ext cx="10399776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r" rtl="1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﴿ٱلَّذِی جَمَعَ مَال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اً</a:t>
            </a: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وَعَدَّدَهُۥ﴾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</a:p>
          <a:p>
            <a:pPr marL="228600" lvl="0" indent="-228600" algn="r" rtl="1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أخذتُ 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 الحلوى التي أمامك</a:t>
            </a: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﴿ٱقۡرَأۡ بِٱسۡمِ رَبِّكَ ٱلَّذِی خَلَقَ﴾</a:t>
            </a:r>
            <a:r>
              <a:rPr lang="ar-EG" sz="3200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ُّ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 التي ربّ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تك.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فاز الذي ه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مّ</a:t>
            </a:r>
            <a:r>
              <a:rPr lang="ar-EG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200" b="0" i="0" u="none" strike="noStrike" cap="none" dirty="0">
                <a:solidFill>
                  <a:schemeClr val="dk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ته عالية.</a:t>
            </a:r>
            <a:endParaRPr sz="32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7C9B6-ABBA-B523-8A85-77DD3CC5C554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58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5D105-A05C-B505-45FA-A4364B99C3E1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1524000" y="9200"/>
            <a:ext cx="80528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4800"/>
            </a:pP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</a:t>
            </a:r>
            <a:r>
              <a:rPr lang="ar-EG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 الجملة بالاسم الموصول المناسب</a:t>
            </a:r>
            <a:endParaRPr sz="36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8968508" y="1357437"/>
            <a:ext cx="2880591" cy="8928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رأينا الرجلين ........ يأكلان السمك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8968508" y="2494467"/>
            <a:ext cx="2880591" cy="614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أكرمت ........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أكرمك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876301" y="5457244"/>
            <a:ext cx="2989120" cy="916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رأيت ............. يذهبنَ 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إلى ا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لدرس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876301" y="4515788"/>
            <a:ext cx="2989120" cy="564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جاءت 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علّ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متك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876301" y="3539022"/>
            <a:ext cx="2989120" cy="653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كرّ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2000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ْ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نا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حف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ْ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كتاب الله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881491" y="1363446"/>
            <a:ext cx="2983929" cy="6138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لا تغتب 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اغتابوك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876301" y="2380043"/>
            <a:ext cx="2989120" cy="847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استمع إلى معلمتك 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تعلّمك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8968509" y="3418863"/>
            <a:ext cx="2910595" cy="649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جاء ......... رأيا المجرم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8968509" y="4422961"/>
            <a:ext cx="2910595" cy="82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حضرت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نجحتا في الامتحان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8968509" y="5676319"/>
            <a:ext cx="2910595" cy="597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سمعتُ ........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SY" sz="2000" b="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تتكلّمان </a:t>
            </a:r>
            <a:endParaRPr sz="2000" b="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5481782" y="1169074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6390413" y="4064684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اللتين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6273802" y="1802530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التي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5331691" y="2360710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اللذان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6273802" y="2861085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اللذين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74856" y="3498946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اللتان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6390413" y="5235081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اللواتي/ اللائي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5376722" y="4588122"/>
            <a:ext cx="1228436" cy="73320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ar-SY" sz="1800" b="0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الذين </a:t>
            </a:r>
            <a:endParaRPr sz="1800" b="0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285" name="Google Shape;285;p22"/>
          <p:cNvCxnSpPr>
            <a:cxnSpLocks/>
            <a:stCxn id="267" idx="1"/>
            <a:endCxn id="281" idx="6"/>
          </p:cNvCxnSpPr>
          <p:nvPr/>
        </p:nvCxnSpPr>
        <p:spPr>
          <a:xfrm flipH="1">
            <a:off x="7502238" y="1803871"/>
            <a:ext cx="1466270" cy="142381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6" name="Google Shape;286;p22"/>
          <p:cNvCxnSpPr>
            <a:cxnSpLocks/>
            <a:stCxn id="268" idx="1"/>
            <a:endCxn id="277" idx="6"/>
          </p:cNvCxnSpPr>
          <p:nvPr/>
        </p:nvCxnSpPr>
        <p:spPr>
          <a:xfrm flipH="1" flipV="1">
            <a:off x="6710218" y="1535679"/>
            <a:ext cx="2258290" cy="12661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7" name="Google Shape;287;p22"/>
          <p:cNvCxnSpPr>
            <a:cxnSpLocks/>
            <a:stCxn id="274" idx="1"/>
            <a:endCxn id="280" idx="6"/>
          </p:cNvCxnSpPr>
          <p:nvPr/>
        </p:nvCxnSpPr>
        <p:spPr>
          <a:xfrm flipH="1" flipV="1">
            <a:off x="6560127" y="2727315"/>
            <a:ext cx="2408382" cy="10162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22"/>
          <p:cNvCxnSpPr>
            <a:cxnSpLocks/>
            <a:stCxn id="275" idx="1"/>
            <a:endCxn id="282" idx="6"/>
          </p:cNvCxnSpPr>
          <p:nvPr/>
        </p:nvCxnSpPr>
        <p:spPr>
          <a:xfrm flipH="1" flipV="1">
            <a:off x="6703292" y="3865551"/>
            <a:ext cx="2265217" cy="97044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9" name="Google Shape;289;p22"/>
          <p:cNvCxnSpPr>
            <a:cxnSpLocks/>
            <a:stCxn id="276" idx="1"/>
            <a:endCxn id="278" idx="6"/>
          </p:cNvCxnSpPr>
          <p:nvPr/>
        </p:nvCxnSpPr>
        <p:spPr>
          <a:xfrm flipH="1" flipV="1">
            <a:off x="7618849" y="4431289"/>
            <a:ext cx="1349660" cy="154367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0" name="Google Shape;290;p22"/>
          <p:cNvCxnSpPr>
            <a:cxnSpLocks/>
            <a:stCxn id="272" idx="3"/>
            <a:endCxn id="284" idx="2"/>
          </p:cNvCxnSpPr>
          <p:nvPr/>
        </p:nvCxnSpPr>
        <p:spPr>
          <a:xfrm>
            <a:off x="3865420" y="1670368"/>
            <a:ext cx="1511302" cy="328435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p22"/>
          <p:cNvCxnSpPr>
            <a:cxnSpLocks/>
            <a:stCxn id="273" idx="3"/>
            <a:endCxn id="279" idx="2"/>
          </p:cNvCxnSpPr>
          <p:nvPr/>
        </p:nvCxnSpPr>
        <p:spPr>
          <a:xfrm flipV="1">
            <a:off x="3865421" y="2169135"/>
            <a:ext cx="2408381" cy="63473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p22"/>
          <p:cNvCxnSpPr>
            <a:cxnSpLocks/>
            <a:stCxn id="271" idx="3"/>
            <a:endCxn id="283" idx="2"/>
          </p:cNvCxnSpPr>
          <p:nvPr/>
        </p:nvCxnSpPr>
        <p:spPr>
          <a:xfrm>
            <a:off x="3865421" y="3865551"/>
            <a:ext cx="2524992" cy="173613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p22"/>
          <p:cNvCxnSpPr>
            <a:cxnSpLocks/>
            <a:stCxn id="269" idx="3"/>
            <a:endCxn id="283" idx="2"/>
          </p:cNvCxnSpPr>
          <p:nvPr/>
        </p:nvCxnSpPr>
        <p:spPr>
          <a:xfrm flipV="1">
            <a:off x="3865421" y="5601686"/>
            <a:ext cx="2524992" cy="31359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22"/>
          <p:cNvCxnSpPr>
            <a:cxnSpLocks/>
            <a:stCxn id="270" idx="3"/>
            <a:endCxn id="279" idx="2"/>
          </p:cNvCxnSpPr>
          <p:nvPr/>
        </p:nvCxnSpPr>
        <p:spPr>
          <a:xfrm flipV="1">
            <a:off x="3865421" y="2169135"/>
            <a:ext cx="2408381" cy="262875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AE83A9-142E-5B97-930A-0C1DF8A29056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59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B148B-F88D-BF2A-A84A-E8E8C31DCD71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مثال٢: الكتابُ الجديدُ كبيرٌ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91400" y="145603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 txBox="1">
            <a:spLocks noGrp="1"/>
          </p:cNvSpPr>
          <p:nvPr>
            <p:ph type="title"/>
          </p:nvPr>
        </p:nvSpPr>
        <p:spPr>
          <a:xfrm>
            <a:off x="3133344" y="1476883"/>
            <a:ext cx="7857744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r" rtl="1">
              <a:buSzPts val="4400"/>
            </a:pPr>
            <a:r>
              <a:rPr lang="ar-SY" sz="32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ضع الاسم الموصول المناسب:</a:t>
            </a:r>
            <a:endParaRPr sz="32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00" name="Google Shape;300;p23"/>
          <p:cNvSpPr txBox="1">
            <a:spLocks noGrp="1"/>
          </p:cNvSpPr>
          <p:nvPr>
            <p:ph type="body" idx="1"/>
          </p:nvPr>
        </p:nvSpPr>
        <p:spPr>
          <a:xfrm>
            <a:off x="950976" y="2159508"/>
            <a:ext cx="10704576" cy="441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lnSpc>
                <a:spcPct val="150000"/>
              </a:lnSpc>
              <a:buClr>
                <a:srgbClr val="00B0F0"/>
              </a:buClr>
              <a:buSzPts val="2200"/>
            </a:pPr>
            <a:r>
              <a:rPr lang="ar-SY" sz="2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(الذي – اللذان – الذين – التي – اللتان – اللاتي</a:t>
            </a:r>
            <a:r>
              <a:rPr lang="ar-EG" sz="2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 </a:t>
            </a:r>
            <a:r>
              <a:rPr lang="ar-SY" sz="2400" b="1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– </a:t>
            </a:r>
            <a:r>
              <a:rPr lang="ar-SY" sz="2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من </a:t>
            </a:r>
            <a:r>
              <a:rPr lang="ar-SY" sz="2400" b="1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– </a:t>
            </a:r>
            <a:r>
              <a:rPr lang="ar-SY" sz="2400" b="1" i="0" u="none" strike="noStrike" cap="none" dirty="0">
                <a:solidFill>
                  <a:srgbClr val="00206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ما)        </a:t>
            </a:r>
            <a:endParaRPr sz="2400" b="1" i="0" u="none" strike="noStrike" cap="none" dirty="0">
              <a:solidFill>
                <a:srgbClr val="00206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1- البنت هي  .................... قطف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ت الزهور.</a:t>
            </a:r>
            <a:endParaRPr sz="28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2- الم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ُ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علّ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ِ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مُ هو ..................... يُعلِّم الطلاب.</a:t>
            </a:r>
            <a:endParaRPr sz="28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3- التلميذان هما ................. كتبا الدروس.</a:t>
            </a:r>
            <a:endParaRPr sz="28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4- التلميذتان هما ................  في الحديقة.</a:t>
            </a:r>
            <a:endParaRPr sz="22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5- المسلمون هم ................. يصومون شهر رمضان.</a:t>
            </a:r>
            <a:endParaRPr sz="28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6- النساء ه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ُ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نَّ ................... ي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ُ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ربّ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ِ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ين</a:t>
            </a:r>
            <a:r>
              <a:rPr lang="ar-EG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َ</a:t>
            </a:r>
            <a:r>
              <a:rPr lang="ar-SY" sz="2200" i="0" u="none" strike="noStrike" cap="none" dirty="0">
                <a:solidFill>
                  <a:schemeClr val="tx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Simplified Arabic"/>
              </a:rPr>
              <a:t> الأطفال.</a:t>
            </a:r>
            <a:endParaRPr sz="2200" i="0" u="none" strike="noStrike" cap="none" dirty="0">
              <a:solidFill>
                <a:schemeClr val="tx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Simplified Arab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E839E-D770-CF3B-6F05-B73CA98C97D5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7DADB5-0EE0-4B7D-BA1F-D5AABA6FE3D1}" type="slidenum">
              <a:rPr lang="en-CA" b="1" smtClean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pPr algn="ctr"/>
              <a:t>60</a:t>
            </a:fld>
            <a:endParaRPr lang="en-CA" b="1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0CAC3-055C-FC7F-6243-CE468C6F2B52}"/>
              </a:ext>
            </a:extLst>
          </p:cNvPr>
          <p:cNvSpPr txBox="1"/>
          <p:nvPr/>
        </p:nvSpPr>
        <p:spPr>
          <a:xfrm rot="16200000">
            <a:off x="-560217" y="2618251"/>
            <a:ext cx="1787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الأسماء الموصولة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B1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622633">
            <a:off x="6594775" y="225290"/>
            <a:ext cx="4171613" cy="5412262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356416"/>
            <a:ext cx="10273601" cy="1325563"/>
          </a:xfrm>
        </p:spPr>
        <p:txBody>
          <a:bodyPr>
            <a:normAutofit/>
          </a:bodyPr>
          <a:lstStyle/>
          <a:p>
            <a:pPr algn="l"/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قرأ الطالبُ الذكيُّ الكتابَ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2BD47-874E-CB4B-AA44-2ADB52E13D64}"/>
              </a:ext>
            </a:extLst>
          </p:cNvPr>
          <p:cNvSpPr txBox="1">
            <a:spLocks/>
          </p:cNvSpPr>
          <p:nvPr/>
        </p:nvSpPr>
        <p:spPr>
          <a:xfrm>
            <a:off x="8875350" y="5603876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104FF2-95A7-4247-8C44-53967A952EC3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8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8667" l="889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41997" y="939103"/>
            <a:ext cx="4187187" cy="41871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يأكل الولدُ التفاحةَ الجميلةَ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7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>
            <a:off x="7519522" y="764575"/>
            <a:ext cx="4672478" cy="364232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9" y="343716"/>
            <a:ext cx="10174881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كتابُ المدرسِ الناجحِ كبيرٌ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897F861-B603-BD4F-B085-8F45DA3DAB74}"/>
              </a:ext>
            </a:extLst>
          </p:cNvPr>
          <p:cNvGraphicFramePr>
            <a:graphicFrameLocks/>
          </p:cNvGraphicFramePr>
          <p:nvPr/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6F426AC-550B-4D47-BD0E-F7679C593B6F}"/>
              </a:ext>
            </a:extLst>
          </p:cNvPr>
          <p:cNvSpPr txBox="1">
            <a:spLocks/>
          </p:cNvSpPr>
          <p:nvPr/>
        </p:nvSpPr>
        <p:spPr>
          <a:xfrm>
            <a:off x="8855364" y="5590787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D834CD0-B802-0D47-B572-6BC9C11DC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E89312-EFD5-D540-AABD-CF27B7783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CFE89312-EFD5-D540-AABD-CF27B7783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DB0A845-B53E-410E-B276-31EDFB0B1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4D05D485-D23E-9047-B25A-66C2FDAB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A3F2912A-AB90-44F2-9BC2-0775C84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500C51B7-A609-1C44-8D3B-5B7B2577B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D4E86268-0163-48E1-ADB3-999E7B36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9860A93D-D0F3-FB4E-9AA7-176E5A95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2058</Words>
  <Application>Microsoft Office PowerPoint</Application>
  <PresentationFormat>Widescreen</PresentationFormat>
  <Paragraphs>668</Paragraphs>
  <Slides>61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Arabic Typesetting</vt:lpstr>
      <vt:lpstr>Arial</vt:lpstr>
      <vt:lpstr>Calibri</vt:lpstr>
      <vt:lpstr>Calibri Light</vt:lpstr>
      <vt:lpstr>Sakkal Majalla</vt:lpstr>
      <vt:lpstr>Scheherazade New</vt:lpstr>
      <vt:lpstr>Office Theme</vt:lpstr>
      <vt:lpstr>مراجعة النحو </vt:lpstr>
      <vt:lpstr>PowerPoint Presentation</vt:lpstr>
      <vt:lpstr>الصِّفَة </vt:lpstr>
      <vt:lpstr>PowerPoint Presentation</vt:lpstr>
      <vt:lpstr>مثال١: الرجلُ موظفٌ كبيرٌ</vt:lpstr>
      <vt:lpstr>مثال٢: الكتابُ الجديدُ كبيرٌ</vt:lpstr>
      <vt:lpstr>مثال٣: قرأ الطالبُ الذكيُّ الكتابَ</vt:lpstr>
      <vt:lpstr>مثال٤: يأكل الولدُ التفاحةَ الجميلةَ</vt:lpstr>
      <vt:lpstr>مثال٥: كتابُ المدرسِ الناجحِ كبيرٌ</vt:lpstr>
      <vt:lpstr>هيا بنا نلخص ما سبق! Let’s Summarize!</vt:lpstr>
      <vt:lpstr>PowerPoint Presentation</vt:lpstr>
      <vt:lpstr>الإِضَافَة </vt:lpstr>
      <vt:lpstr>PowerPoint Presentation</vt:lpstr>
      <vt:lpstr>PowerPoint Presentation</vt:lpstr>
      <vt:lpstr>PowerPoint Presentation</vt:lpstr>
      <vt:lpstr>مثال١: كتابُ الأستاذِ كبيرٌ</vt:lpstr>
      <vt:lpstr>مثال٢: فتح مكتبُ القبولِ</vt:lpstr>
      <vt:lpstr>مثال٣: كتب الطالبُ استمارةَ التسجيلِ</vt:lpstr>
      <vt:lpstr>مثال٤: مدينةُ نيويورك الجميلةُ قريبةٌ</vt:lpstr>
      <vt:lpstr>هيا بنا نلخص ما سبق! Let’s Summarize!</vt:lpstr>
      <vt:lpstr>PowerPoint Presentation</vt:lpstr>
      <vt:lpstr>PowerPoint Presentation</vt:lpstr>
      <vt:lpstr>الضَّمَائِر المُنْفَصِلَة Separated pronouns</vt:lpstr>
      <vt:lpstr>تنقسم الضمائر إلى</vt:lpstr>
      <vt:lpstr>PowerPoint Presentation</vt:lpstr>
      <vt:lpstr>كيف نُعرِبُ الضمير؟ </vt:lpstr>
      <vt:lpstr>PowerPoint Presentation</vt:lpstr>
      <vt:lpstr>الضَّمَائِر المُتَّصِلَة Connected pronouns</vt:lpstr>
      <vt:lpstr>PowerPoint Presentation</vt:lpstr>
      <vt:lpstr>اقرأ الأمثلة الآتية، ولاحِظ الحروف المُلوَّنة</vt:lpstr>
      <vt:lpstr>PowerPoint Presentation</vt:lpstr>
      <vt:lpstr>اقرأ الأمثلة الآتية، ولاحِظ الحروف المُلوَّنة</vt:lpstr>
      <vt:lpstr>بماذا اتَّصلت الضمائر السابقة؟</vt:lpstr>
      <vt:lpstr>كيف تُعرَب هذه الضمائر؟ </vt:lpstr>
      <vt:lpstr>الضَّمَائِر المُسْتَتِرَة Hidden pronouns</vt:lpstr>
      <vt:lpstr>اقرأ المثال الآتي</vt:lpstr>
      <vt:lpstr>PowerPoint Presentation</vt:lpstr>
      <vt:lpstr>اقرأ الأمثلة الآتية</vt:lpstr>
      <vt:lpstr>PowerPoint Presentation</vt:lpstr>
      <vt:lpstr>الاسم الموصول The relatives</vt:lpstr>
      <vt:lpstr>ما الاسم الموصول؟</vt:lpstr>
      <vt:lpstr>استخرِج الأسماء الموصولة</vt:lpstr>
      <vt:lpstr>اقرأ ولاحِظ</vt:lpstr>
      <vt:lpstr>PowerPoint Presentation</vt:lpstr>
      <vt:lpstr>PowerPoint Presentation</vt:lpstr>
      <vt:lpstr>PowerPoint Presentation</vt:lpstr>
      <vt:lpstr>كيف نُعرِب الاسم الموصول؟ </vt:lpstr>
      <vt:lpstr>PowerPoint Presentation</vt:lpstr>
      <vt:lpstr>PowerPoint Presentation</vt:lpstr>
      <vt:lpstr>أعرِب الأسماء الموصولة فيما يأتي:</vt:lpstr>
      <vt:lpstr>PowerPoint Presentation</vt:lpstr>
      <vt:lpstr>PowerPoint Presentation</vt:lpstr>
      <vt:lpstr>PowerPoint Presentation</vt:lpstr>
      <vt:lpstr>أعرِب الاسم الموصول فيما يأتي:</vt:lpstr>
      <vt:lpstr>اقرأ، ولاحِظ ما لونُه أحمر</vt:lpstr>
      <vt:lpstr>PowerPoint Presentation</vt:lpstr>
      <vt:lpstr>كيف نُعرِب جملة صِلَة الموصول؟</vt:lpstr>
      <vt:lpstr>استخرِج جملة صلة الموصول ممَّا يأتي، وبيِّن نوعها</vt:lpstr>
      <vt:lpstr>صِل الجملة بالاسم الموصول المناسب</vt:lpstr>
      <vt:lpstr>ضع الاسم الموصول المناسب: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55</cp:revision>
  <dcterms:created xsi:type="dcterms:W3CDTF">2020-09-13T16:40:33Z</dcterms:created>
  <dcterms:modified xsi:type="dcterms:W3CDTF">2026-02-01T18:25:37Z</dcterms:modified>
</cp:coreProperties>
</file>