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73" r:id="rId3"/>
    <p:sldId id="274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27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</a:t>
            </a:r>
            <a:r>
              <a:rPr lang="en-US" sz="1800" b="1" dirty="0"/>
              <a:t>4</a:t>
            </a:r>
            <a:r>
              <a:rPr lang="en-CA" sz="1800" b="1" dirty="0"/>
              <a:t>61E – Arabic Curriculum – Lecture No. </a:t>
            </a:r>
            <a:r>
              <a:rPr lang="ar-EG" sz="1800" b="1" dirty="0"/>
              <a:t>30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087CA9-DDA6-4B64-B05C-A0948C919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5345" r="15505"/>
          <a:stretch/>
        </p:blipFill>
        <p:spPr>
          <a:xfrm rot="2157945">
            <a:off x="952850" y="1837139"/>
            <a:ext cx="2893212" cy="4183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ar-EG" dirty="0"/>
              <a:t>المُرَاجَعَةُ النِّهَائِيَّةُ (2)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55B513-EE60-4E6F-879D-A633D5C69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" y="1437997"/>
            <a:ext cx="12003175" cy="39820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13DA3F-66C4-42ED-8C86-8F07B4DCA495}"/>
              </a:ext>
            </a:extLst>
          </p:cNvPr>
          <p:cNvSpPr/>
          <p:nvPr/>
        </p:nvSpPr>
        <p:spPr>
          <a:xfrm>
            <a:off x="10942983" y="4194470"/>
            <a:ext cx="115460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14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(5) كَلِمَاتٌ عَن العُدْوَان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31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7C1821-E4A7-4085-8613-082AA43B7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24" y="1261760"/>
            <a:ext cx="10040751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2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DCC2D8-4F78-4993-A747-8890463D8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286" y="1273922"/>
            <a:ext cx="4315427" cy="2143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F327B9-9776-442C-A745-FB25938AF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837" y="3061760"/>
            <a:ext cx="5182323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2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E7ADA6-233E-4C98-A9BB-D3B107F9A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469" y="1495155"/>
            <a:ext cx="6173061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64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C5AEE-6B07-4FF6-9C89-D3F7DF65A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0" y="2228682"/>
            <a:ext cx="11888859" cy="24006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E2E55E-EC42-48D9-9277-18727A588318}"/>
              </a:ext>
            </a:extLst>
          </p:cNvPr>
          <p:cNvSpPr/>
          <p:nvPr/>
        </p:nvSpPr>
        <p:spPr>
          <a:xfrm>
            <a:off x="3319669" y="3428999"/>
            <a:ext cx="96434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07672-4B72-48FE-8964-983B0792D625}"/>
              </a:ext>
            </a:extLst>
          </p:cNvPr>
          <p:cNvSpPr/>
          <p:nvPr/>
        </p:nvSpPr>
        <p:spPr>
          <a:xfrm>
            <a:off x="6831724" y="3428999"/>
            <a:ext cx="163975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919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7C3D4-4DE8-4E70-9E2C-2177DDED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23" y="2809788"/>
            <a:ext cx="11669754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83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C58132-8A1D-4F98-B176-B38419946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60" y="2824078"/>
            <a:ext cx="11679280" cy="12098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877548-704D-4598-9FA1-1A0AE7E35214}"/>
              </a:ext>
            </a:extLst>
          </p:cNvPr>
          <p:cNvSpPr/>
          <p:nvPr/>
        </p:nvSpPr>
        <p:spPr>
          <a:xfrm>
            <a:off x="10247243" y="2894744"/>
            <a:ext cx="96434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4F116-C05F-42AC-96B8-D19DDED13233}"/>
              </a:ext>
            </a:extLst>
          </p:cNvPr>
          <p:cNvSpPr/>
          <p:nvPr/>
        </p:nvSpPr>
        <p:spPr>
          <a:xfrm>
            <a:off x="4780722" y="3429000"/>
            <a:ext cx="71586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0571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81762-0AA3-4521-9B28-8D0264F19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5" y="2795499"/>
            <a:ext cx="11812649" cy="12670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F7679E-4FF9-448A-AB9D-E640FF1F2E19}"/>
              </a:ext>
            </a:extLst>
          </p:cNvPr>
          <p:cNvSpPr/>
          <p:nvPr/>
        </p:nvSpPr>
        <p:spPr>
          <a:xfrm>
            <a:off x="6999890" y="2795499"/>
            <a:ext cx="142954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6404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8624E-4C8F-4DB7-B095-C16FD06B1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7" y="3114631"/>
            <a:ext cx="10936226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2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4894-1524-D2C7-CB3D-AA1A8E3C48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44249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638D1E0-C25F-415D-A2BE-C63955B691C2}"/>
              </a:ext>
            </a:extLst>
          </p:cNvPr>
          <p:cNvSpPr/>
          <p:nvPr/>
        </p:nvSpPr>
        <p:spPr>
          <a:xfrm>
            <a:off x="2223052" y="3172861"/>
            <a:ext cx="7394673" cy="3183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2C8D6B-0049-4227-A232-7AB725A0D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14" y="3095578"/>
            <a:ext cx="9831172" cy="6668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FBB939-DC1F-49FE-8688-6AB5A9ADD0D2}"/>
              </a:ext>
            </a:extLst>
          </p:cNvPr>
          <p:cNvSpPr/>
          <p:nvPr/>
        </p:nvSpPr>
        <p:spPr>
          <a:xfrm>
            <a:off x="8249478" y="3228165"/>
            <a:ext cx="105379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8033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F1793-F7C5-4DDF-850F-C3DEB338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13" y="3128920"/>
            <a:ext cx="10193173" cy="6001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E2E797-6691-4AD9-B11D-978D978F6D81}"/>
              </a:ext>
            </a:extLst>
          </p:cNvPr>
          <p:cNvSpPr/>
          <p:nvPr/>
        </p:nvSpPr>
        <p:spPr>
          <a:xfrm>
            <a:off x="7295322" y="3194823"/>
            <a:ext cx="81907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6762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2DB3D-8E12-4ACA-8164-6B469659E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76" y="2814552"/>
            <a:ext cx="11450648" cy="12288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76016A-36FC-47A2-B127-9E6B7A02159E}"/>
              </a:ext>
            </a:extLst>
          </p:cNvPr>
          <p:cNvSpPr/>
          <p:nvPr/>
        </p:nvSpPr>
        <p:spPr>
          <a:xfrm>
            <a:off x="10088217" y="2894744"/>
            <a:ext cx="113331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7021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32278-52CF-4D6C-8C6F-05E8426EC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2" y="2785973"/>
            <a:ext cx="11793596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77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843FB-6F93-4F6D-BD6D-EA09DA37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2762157"/>
            <a:ext cx="11917438" cy="13336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06D6A0-AB06-45E3-B9ED-519152BF51FF}"/>
              </a:ext>
            </a:extLst>
          </p:cNvPr>
          <p:cNvSpPr/>
          <p:nvPr/>
        </p:nvSpPr>
        <p:spPr>
          <a:xfrm>
            <a:off x="3607904" y="2894744"/>
            <a:ext cx="75562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2122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/>
              <a:t>(6) آيات </a:t>
            </a:r>
            <a:r>
              <a:rPr lang="ar-EG" dirty="0"/>
              <a:t>من سورة الحاقة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74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70F6C3-0819-4D49-957E-1882F844E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0" y="1542787"/>
            <a:ext cx="12069859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92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225A93-22C4-401B-B510-B0ADA278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" y="2428735"/>
            <a:ext cx="12003175" cy="20005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1B4810-7B9A-42AE-994A-CE3A56806547}"/>
              </a:ext>
            </a:extLst>
          </p:cNvPr>
          <p:cNvSpPr/>
          <p:nvPr/>
        </p:nvSpPr>
        <p:spPr>
          <a:xfrm>
            <a:off x="8796130" y="2530750"/>
            <a:ext cx="78544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784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36AEC-8DE5-423C-B4CF-9F952D1D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" y="2733578"/>
            <a:ext cx="12003175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4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EFAE1-5A18-4478-AB15-98C784FF4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942" y="3038420"/>
            <a:ext cx="6916115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(4) شُبُهَاتٌ حَوْلَ السُّنَّة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93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E4A735-8688-4F83-8712-68ABA9487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8" y="2714525"/>
            <a:ext cx="11774543" cy="14289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DA8C83-4AAE-4368-97FD-352C6A719F36}"/>
              </a:ext>
            </a:extLst>
          </p:cNvPr>
          <p:cNvSpPr/>
          <p:nvPr/>
        </p:nvSpPr>
        <p:spPr>
          <a:xfrm>
            <a:off x="9720469" y="2894743"/>
            <a:ext cx="65623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4736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D32E8A-7E09-4D40-9AE7-E1AFC886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" y="2223919"/>
            <a:ext cx="11822175" cy="24101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8FB41B-D25A-4D26-9807-8C5687D4CF57}"/>
              </a:ext>
            </a:extLst>
          </p:cNvPr>
          <p:cNvSpPr/>
          <p:nvPr/>
        </p:nvSpPr>
        <p:spPr>
          <a:xfrm>
            <a:off x="2057399" y="2729533"/>
            <a:ext cx="88483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392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0032C-9763-4FC6-9DA5-1B3349308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" y="2438261"/>
            <a:ext cx="12098438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19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A4065-0116-4993-BEDB-6F7C0549C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83" y="2971736"/>
            <a:ext cx="8840434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10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72F410-D389-4055-A43C-2F5CA7250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09" y="3024131"/>
            <a:ext cx="9364382" cy="8097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FD32BD-5EFD-43C1-BC6E-654C717411CC}"/>
              </a:ext>
            </a:extLst>
          </p:cNvPr>
          <p:cNvSpPr/>
          <p:nvPr/>
        </p:nvSpPr>
        <p:spPr>
          <a:xfrm>
            <a:off x="7325139" y="3161872"/>
            <a:ext cx="114325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95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A1FBF-CC60-4BFF-AE03-2B0CDA90A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2819315"/>
            <a:ext cx="11917438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75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60F40-5C3F-4467-835F-DC6AB0503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" y="2466840"/>
            <a:ext cx="12003175" cy="1924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D80C64-46B9-44CC-A5E7-247C31549F54}"/>
              </a:ext>
            </a:extLst>
          </p:cNvPr>
          <p:cNvSpPr/>
          <p:nvPr/>
        </p:nvSpPr>
        <p:spPr>
          <a:xfrm>
            <a:off x="10634870" y="2570507"/>
            <a:ext cx="75562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409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5A17A-745E-4C36-AF45-D72C13739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0" y="1590418"/>
            <a:ext cx="12069859" cy="36771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7265504" y="3428999"/>
            <a:ext cx="190243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935C0A-B8E9-433D-A062-CA1B6E3DF71B}"/>
              </a:ext>
            </a:extLst>
          </p:cNvPr>
          <p:cNvSpPr/>
          <p:nvPr/>
        </p:nvSpPr>
        <p:spPr>
          <a:xfrm>
            <a:off x="7374834" y="4081162"/>
            <a:ext cx="56678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8B7727-BA29-4EFC-9CB9-40B694218C74}"/>
              </a:ext>
            </a:extLst>
          </p:cNvPr>
          <p:cNvSpPr/>
          <p:nvPr/>
        </p:nvSpPr>
        <p:spPr>
          <a:xfrm>
            <a:off x="5078896" y="4081162"/>
            <a:ext cx="85548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CF6FE-2351-42D1-9475-08CB9BCD2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85" y="2657367"/>
            <a:ext cx="6125430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52574-86C9-430A-93E0-6624E9182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2076261"/>
            <a:ext cx="12022228" cy="27054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043CA1-F528-45A9-8188-908FF0B32922}"/>
              </a:ext>
            </a:extLst>
          </p:cNvPr>
          <p:cNvSpPr/>
          <p:nvPr/>
        </p:nvSpPr>
        <p:spPr>
          <a:xfrm>
            <a:off x="4432851" y="2296096"/>
            <a:ext cx="7258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EBC1C8-AB85-48BA-AC60-7CA96E22134B}"/>
              </a:ext>
            </a:extLst>
          </p:cNvPr>
          <p:cNvSpPr/>
          <p:nvPr/>
        </p:nvSpPr>
        <p:spPr>
          <a:xfrm>
            <a:off x="7563677" y="3429000"/>
            <a:ext cx="77550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74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1C094-FAE9-4C86-8307-305A8ED16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" y="1190312"/>
            <a:ext cx="11984122" cy="4477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04AD5E-1B6E-4F10-AC6B-50E384551AF9}"/>
              </a:ext>
            </a:extLst>
          </p:cNvPr>
          <p:cNvSpPr/>
          <p:nvPr/>
        </p:nvSpPr>
        <p:spPr>
          <a:xfrm>
            <a:off x="1699592" y="2119649"/>
            <a:ext cx="128239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8380FA-BFC8-482B-9B6C-51797F26B74F}"/>
              </a:ext>
            </a:extLst>
          </p:cNvPr>
          <p:cNvSpPr/>
          <p:nvPr/>
        </p:nvSpPr>
        <p:spPr>
          <a:xfrm>
            <a:off x="6838122" y="2653905"/>
            <a:ext cx="91465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53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CD8CB-51F4-41B6-9391-1B88C08B7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47" y="3052710"/>
            <a:ext cx="6839905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2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8F6572-BA5E-48FF-BFC4-D8B573588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5" y="1533260"/>
            <a:ext cx="11993649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9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76</Words>
  <Application>Microsoft Office PowerPoint</Application>
  <PresentationFormat>Widescreen</PresentationFormat>
  <Paragraphs>20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Sakkal Majalla</vt:lpstr>
      <vt:lpstr>Office Theme</vt:lpstr>
      <vt:lpstr>    المُرَاجَعَةُ النِّهَائِيَّةُ (2) </vt:lpstr>
      <vt:lpstr>PowerPoint Presentation</vt:lpstr>
      <vt:lpstr>(4) شُبُهَاتٌ حَوْلَ السُّنَّة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(5) كَلِمَاتٌ عَن العُدْوَان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(6) آيات من سورة الحاقة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75</cp:revision>
  <dcterms:created xsi:type="dcterms:W3CDTF">2020-09-13T16:40:33Z</dcterms:created>
  <dcterms:modified xsi:type="dcterms:W3CDTF">2026-01-31T19:25:13Z</dcterms:modified>
</cp:coreProperties>
</file>