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89" r:id="rId4"/>
    <p:sldId id="290" r:id="rId5"/>
    <p:sldId id="292" r:id="rId6"/>
    <p:sldId id="293" r:id="rId7"/>
    <p:sldId id="294" r:id="rId8"/>
    <p:sldId id="515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اسمك؟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وأنت ...؟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 / لا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 هذا / هذه؟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هذا ... / هذه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كيف حالك؟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بخير والحمد 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اسمك؟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وأنت ...؟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 / لا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 هذا / هذه؟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هذا ... / هذه ...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كيف حالك؟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بخير والحمد لله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 E – Arabic Curriculum – Lecture No. </a:t>
            </a:r>
            <a:r>
              <a:rPr lang="en-US" sz="1800" b="1" dirty="0"/>
              <a:t>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FC126A-753F-420A-997E-65F152BB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التَّحِيَّات وَالتَّعَارُف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Greetings &amp; acquaintance (2)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68333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683339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88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717180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968181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27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B89C4-9D61-4329-B42D-FD920C3E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7980-8D56-4473-A71C-1E023DF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35A4-7BE4-481E-954F-20B7FC45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92" y="649995"/>
            <a:ext cx="7967616" cy="5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1605B-C2CE-4B11-9D50-CD9F69D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1439B-45F2-4474-8403-D9E2E9D0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CEDC6-E5DE-4B62-B581-8D186B5D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11" y="826266"/>
            <a:ext cx="7678378" cy="52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DEE30-6C9D-432E-9343-CEB62719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128E9-BA02-47E5-ABEC-61EAE04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CEF56-338F-491A-A8E1-FAA0B4AC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88" y="1299991"/>
            <a:ext cx="7069024" cy="4258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E0C49-F964-4F74-B0D2-E2A1A67B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17651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FFCA1-B7AC-490B-BF4A-83E085B9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FA1B1-A4FB-4A46-8608-B11D4E64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F2478-A71A-48CF-ADD3-6A89A5F91C98}"/>
              </a:ext>
            </a:extLst>
          </p:cNvPr>
          <p:cNvSpPr txBox="1">
            <a:spLocks/>
          </p:cNvSpPr>
          <p:nvPr/>
        </p:nvSpPr>
        <p:spPr>
          <a:xfrm>
            <a:off x="838200" y="536044"/>
            <a:ext cx="31388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ar-EG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التَّعَارُف</a:t>
            </a:r>
            <a:endParaRPr lang="en-US" sz="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B1AEE-DD88-488B-BF69-DA2552B8F8D1}"/>
              </a:ext>
            </a:extLst>
          </p:cNvPr>
          <p:cNvSpPr txBox="1">
            <a:spLocks/>
          </p:cNvSpPr>
          <p:nvPr/>
        </p:nvSpPr>
        <p:spPr>
          <a:xfrm>
            <a:off x="2610678" y="304172"/>
            <a:ext cx="6036364" cy="643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6858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2pPr>
            <a:lvl3pPr marL="11430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3pPr>
            <a:lvl4pPr marL="16002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4pPr>
            <a:lvl5pPr marL="20574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1- التَّحِيَّات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2- مَا اسْمُك؟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3- كَيْفَ حَالُك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4- مِنْ أَيْنَ أَنْت؟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5- مَا جِنْسِيَّتُك؟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6- مَا لُغَتُك؟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7- هَلْ تَتَكَلَّم لُغَاتٍ أُخْرَى؟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8- كَمْ عُمْرُك؟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9- أَيْنَ تَسْكُن؟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10- مَا مِهْنَتُك؟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F51966-184A-486C-BF66-92515B97D39F}"/>
              </a:ext>
            </a:extLst>
          </p:cNvPr>
          <p:cNvSpPr txBox="1">
            <a:spLocks/>
          </p:cNvSpPr>
          <p:nvPr/>
        </p:nvSpPr>
        <p:spPr>
          <a:xfrm>
            <a:off x="556591" y="1795748"/>
            <a:ext cx="4108174" cy="4948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6858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2pPr>
            <a:lvl3pPr marL="11430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3pPr>
            <a:lvl4pPr marL="16002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4pPr>
            <a:lvl5pPr marL="20574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11- مَاذَا تَدْرُس؟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12- أَيْنَ تَدْرُس؟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13- فِي أيِّ سَنَة؟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14</a:t>
            </a: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مع السلَّامَة / إِلَى اللِّقَاء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95A4C-C6FD-4396-9C22-C8BC894D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9332" y="2607395"/>
            <a:ext cx="2932043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123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التَّحِيَّات وَالتَّعَارُف Greetings &amp; acquaintance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52</cp:revision>
  <dcterms:created xsi:type="dcterms:W3CDTF">2020-09-13T16:40:33Z</dcterms:created>
  <dcterms:modified xsi:type="dcterms:W3CDTF">2026-03-08T16:52:12Z</dcterms:modified>
</cp:coreProperties>
</file>