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09" r:id="rId4"/>
    <p:sldId id="286" r:id="rId5"/>
    <p:sldId id="293" r:id="rId6"/>
    <p:sldId id="294" r:id="rId7"/>
    <p:sldId id="278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DB32EF-B84E-4F86-9F84-F8C1B2D5015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BF04F6-3AC9-4B60-957B-062F2A87E783}" type="parTrans" cxnId="{2ABB05AD-BAD4-437D-8A53-03E332FE530A}">
      <dgm:prSet/>
      <dgm:spPr/>
      <dgm:t>
        <a:bodyPr/>
        <a:lstStyle/>
        <a:p>
          <a:endParaRPr lang="en-US"/>
        </a:p>
      </dgm:t>
    </dgm:pt>
    <dgm:pt modelId="{2107B719-8EB0-4ACF-9E07-4325443BC702}" type="sibTrans" cxnId="{2ABB05AD-BAD4-437D-8A53-03E332FE530A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997E87C7-E24F-4A49-B8C2-C74A2379C899}" type="pres">
      <dgm:prSet presAssocID="{1CBF04F6-3AC9-4B60-957B-062F2A87E783}" presName="Name9" presStyleLbl="parChTrans1D2" presStyleIdx="0" presStyleCnt="5"/>
      <dgm:spPr/>
    </dgm:pt>
    <dgm:pt modelId="{8792F40B-8029-4ECB-A499-F32407F37578}" type="pres">
      <dgm:prSet presAssocID="{1CBF04F6-3AC9-4B60-957B-062F2A87E783}" presName="connTx" presStyleLbl="parChTrans1D2" presStyleIdx="0" presStyleCnt="5"/>
      <dgm:spPr/>
    </dgm:pt>
    <dgm:pt modelId="{0107210A-CD7C-46D8-B103-330E540D3C9A}" type="pres">
      <dgm:prSet presAssocID="{EADB32EF-B84E-4F86-9F84-F8C1B2D5015E}" presName="node" presStyleLbl="node1" presStyleIdx="0" presStyleCnt="5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5"/>
      <dgm:spPr/>
    </dgm:pt>
    <dgm:pt modelId="{CC1912E5-215E-403E-A28F-018A9943EE0E}" type="pres">
      <dgm:prSet presAssocID="{C2388991-07F6-442E-AC47-6DB9B9EA3568}" presName="connTx" presStyleLbl="parChTrans1D2" presStyleIdx="1" presStyleCnt="5"/>
      <dgm:spPr/>
    </dgm:pt>
    <dgm:pt modelId="{D76B4B5C-4592-4226-BFF2-97E54732AC2F}" type="pres">
      <dgm:prSet presAssocID="{183B88EE-A8DB-4B20-BB7C-DFE461B111D0}" presName="node" presStyleLbl="node1" presStyleIdx="1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2" presStyleCnt="5"/>
      <dgm:spPr/>
    </dgm:pt>
    <dgm:pt modelId="{BEA67E68-2ADB-4E42-A8E2-E267BF9D6556}" type="pres">
      <dgm:prSet presAssocID="{254AE587-813E-4F31-B7A5-7B3187897ADE}" presName="connTx" presStyleLbl="parChTrans1D2" presStyleIdx="2" presStyleCnt="5"/>
      <dgm:spPr/>
    </dgm:pt>
    <dgm:pt modelId="{BFCC64D9-A169-41D1-B6EF-0EC42675CECF}" type="pres">
      <dgm:prSet presAssocID="{6D138601-B780-4AC6-8ECF-3BE33E2C6B77}" presName="node" presStyleLbl="node1" presStyleIdx="2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5"/>
      <dgm:spPr/>
    </dgm:pt>
    <dgm:pt modelId="{FAD6C87C-51D7-4C77-B39A-2F60E302F23C}" type="pres">
      <dgm:prSet presAssocID="{9A1CA1D5-06AC-4AA4-9AE1-2F0FC95F2711}" presName="connTx" presStyleLbl="parChTrans1D2" presStyleIdx="3" presStyleCnt="5"/>
      <dgm:spPr/>
    </dgm:pt>
    <dgm:pt modelId="{6DA2094A-F5F8-46FF-8774-1564261B37E1}" type="pres">
      <dgm:prSet presAssocID="{C1FAE245-3ABC-4B24-9F30-ED935D6AC081}" presName="node" presStyleLbl="node1" presStyleIdx="3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5"/>
      <dgm:spPr/>
    </dgm:pt>
    <dgm:pt modelId="{C2E00B56-D313-43AF-B0B8-EE9EE0E45574}" type="pres">
      <dgm:prSet presAssocID="{102BB25D-1F0C-4DC0-9899-60DF75E61A4C}" presName="connTx" presStyleLbl="parChTrans1D2" presStyleIdx="4" presStyleCnt="5"/>
      <dgm:spPr/>
    </dgm:pt>
    <dgm:pt modelId="{B6BAC1A6-4BC3-4BB6-9C63-EE1B9FB7E618}" type="pres">
      <dgm:prSet presAssocID="{00B774C7-310D-4187-8044-8F79221C96D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2ABB05AD-BAD4-437D-8A53-03E332FE530A}" srcId="{915165F4-27B5-4EAB-944C-A9BA2AAB4DE3}" destId="{EADB32EF-B84E-4F86-9F84-F8C1B2D5015E}" srcOrd="0" destOrd="0" parTransId="{1CBF04F6-3AC9-4B60-957B-062F2A87E783}" sibTransId="{2107B719-8EB0-4ACF-9E07-4325443BC702}"/>
    <dgm:cxn modelId="{189331B1-7944-4CB1-A7A2-11A4F14066A7}" srcId="{915165F4-27B5-4EAB-944C-A9BA2AAB4DE3}" destId="{6D138601-B780-4AC6-8ECF-3BE33E2C6B77}" srcOrd="2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D6613E5-DEAB-4512-A12E-C343E70AE013}" type="presOf" srcId="{EADB32EF-B84E-4F86-9F84-F8C1B2D5015E}" destId="{0107210A-CD7C-46D8-B103-330E540D3C9A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880AA4ED-AD90-4D83-8AFE-CA6C1D8F1946}" type="presOf" srcId="{1CBF04F6-3AC9-4B60-957B-062F2A87E783}" destId="{997E87C7-E24F-4A49-B8C2-C74A2379C899}" srcOrd="0" destOrd="0" presId="urn:microsoft.com/office/officeart/2005/8/layout/radial1"/>
    <dgm:cxn modelId="{AB6E5AF6-3CB1-449B-AEC2-F880E8C6D285}" type="presOf" srcId="{1CBF04F6-3AC9-4B60-957B-062F2A87E783}" destId="{8792F40B-8029-4ECB-A499-F32407F37578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1414AE5C-FEFE-4093-B827-3586AC2FC1F6}" type="presParOf" srcId="{7F8C1E0C-5CCF-401C-BBAD-ABCA7E9C1736}" destId="{997E87C7-E24F-4A49-B8C2-C74A2379C899}" srcOrd="1" destOrd="0" presId="urn:microsoft.com/office/officeart/2005/8/layout/radial1"/>
    <dgm:cxn modelId="{16F885B2-172F-4483-8387-6E4D643A93D3}" type="presParOf" srcId="{997E87C7-E24F-4A49-B8C2-C74A2379C899}" destId="{8792F40B-8029-4ECB-A499-F32407F37578}" srcOrd="0" destOrd="0" presId="urn:microsoft.com/office/officeart/2005/8/layout/radial1"/>
    <dgm:cxn modelId="{096FF123-4815-4B54-9290-57B3278CB089}" type="presParOf" srcId="{7F8C1E0C-5CCF-401C-BBAD-ABCA7E9C1736}" destId="{0107210A-CD7C-46D8-B103-330E540D3C9A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D83BFA19-6E8B-4D55-95B8-A189823DC028}" type="presParOf" srcId="{7F8C1E0C-5CCF-401C-BBAD-ABCA7E9C1736}" destId="{2623C78E-3327-4CF7-9B66-1D164C855536}" srcOrd="5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3221" y="2508409"/>
          <a:ext cx="1908114" cy="1908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2787846"/>
        <a:ext cx="1349240" cy="1349240"/>
      </dsp:txXfrm>
    </dsp:sp>
    <dsp:sp modelId="{997E87C7-E24F-4A49-B8C2-C74A2379C899}">
      <dsp:nvSpPr>
        <dsp:cNvPr id="0" name=""/>
        <dsp:cNvSpPr/>
      </dsp:nvSpPr>
      <dsp:spPr>
        <a:xfrm rot="16200000">
          <a:off x="5599243" y="2205789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2876" y="2205972"/>
        <a:ext cx="28803" cy="28803"/>
      </dsp:txXfrm>
    </dsp:sp>
    <dsp:sp modelId="{0107210A-CD7C-46D8-B103-330E540D3C9A}">
      <dsp:nvSpPr>
        <dsp:cNvPr id="0" name=""/>
        <dsp:cNvSpPr/>
      </dsp:nvSpPr>
      <dsp:spPr>
        <a:xfrm>
          <a:off x="4933221" y="24225"/>
          <a:ext cx="1908114" cy="1908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303662"/>
        <a:ext cx="1349240" cy="1349240"/>
      </dsp:txXfrm>
    </dsp:sp>
    <dsp:sp modelId="{71B69F85-1912-4558-A098-2D12C841218B}">
      <dsp:nvSpPr>
        <dsp:cNvPr id="0" name=""/>
        <dsp:cNvSpPr/>
      </dsp:nvSpPr>
      <dsp:spPr>
        <a:xfrm rot="20520000">
          <a:off x="6780543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54176" y="3064237"/>
        <a:ext cx="28803" cy="28803"/>
      </dsp:txXfrm>
    </dsp:sp>
    <dsp:sp modelId="{D76B4B5C-4592-4226-BFF2-97E54732AC2F}">
      <dsp:nvSpPr>
        <dsp:cNvPr id="0" name=""/>
        <dsp:cNvSpPr/>
      </dsp:nvSpPr>
      <dsp:spPr>
        <a:xfrm>
          <a:off x="7295820" y="1740754"/>
          <a:ext cx="1908114" cy="1908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5257" y="2020191"/>
        <a:ext cx="1349240" cy="1349240"/>
      </dsp:txXfrm>
    </dsp:sp>
    <dsp:sp modelId="{2623C78E-3327-4CF7-9B66-1D164C855536}">
      <dsp:nvSpPr>
        <dsp:cNvPr id="0" name=""/>
        <dsp:cNvSpPr/>
      </dsp:nvSpPr>
      <dsp:spPr>
        <a:xfrm rot="3240000">
          <a:off x="6329327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2960" y="4452938"/>
        <a:ext cx="28803" cy="28803"/>
      </dsp:txXfrm>
    </dsp:sp>
    <dsp:sp modelId="{BFCC64D9-A169-41D1-B6EF-0EC42675CECF}">
      <dsp:nvSpPr>
        <dsp:cNvPr id="0" name=""/>
        <dsp:cNvSpPr/>
      </dsp:nvSpPr>
      <dsp:spPr>
        <a:xfrm>
          <a:off x="6393387" y="4518155"/>
          <a:ext cx="1908114" cy="1908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2824" y="4797592"/>
        <a:ext cx="1349240" cy="1349240"/>
      </dsp:txXfrm>
    </dsp:sp>
    <dsp:sp modelId="{00F44ACB-C13F-421A-988C-C88821DF2FE0}">
      <dsp:nvSpPr>
        <dsp:cNvPr id="0" name=""/>
        <dsp:cNvSpPr/>
      </dsp:nvSpPr>
      <dsp:spPr>
        <a:xfrm rot="7560000">
          <a:off x="4869160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42793" y="4452938"/>
        <a:ext cx="28803" cy="28803"/>
      </dsp:txXfrm>
    </dsp:sp>
    <dsp:sp modelId="{6DA2094A-F5F8-46FF-8774-1564261B37E1}">
      <dsp:nvSpPr>
        <dsp:cNvPr id="0" name=""/>
        <dsp:cNvSpPr/>
      </dsp:nvSpPr>
      <dsp:spPr>
        <a:xfrm>
          <a:off x="3473054" y="4518155"/>
          <a:ext cx="1908114" cy="1908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491" y="4797592"/>
        <a:ext cx="1349240" cy="1349240"/>
      </dsp:txXfrm>
    </dsp:sp>
    <dsp:sp modelId="{0FF437C5-95B9-477E-8B5E-D66830CA9606}">
      <dsp:nvSpPr>
        <dsp:cNvPr id="0" name=""/>
        <dsp:cNvSpPr/>
      </dsp:nvSpPr>
      <dsp:spPr>
        <a:xfrm rot="11880000">
          <a:off x="4417944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91577" y="3064237"/>
        <a:ext cx="28803" cy="28803"/>
      </dsp:txXfrm>
    </dsp:sp>
    <dsp:sp modelId="{B6BAC1A6-4BC3-4BB6-9C63-EE1B9FB7E618}">
      <dsp:nvSpPr>
        <dsp:cNvPr id="0" name=""/>
        <dsp:cNvSpPr/>
      </dsp:nvSpPr>
      <dsp:spPr>
        <a:xfrm>
          <a:off x="2570621" y="1740754"/>
          <a:ext cx="1908114" cy="19081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50058" y="2020191"/>
        <a:ext cx="1349240" cy="134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39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Countries &amp; Languages (2)</a:t>
            </a:r>
            <a:br>
              <a:rPr lang="en-US" dirty="0"/>
            </a:br>
            <a:r>
              <a:rPr lang="ar-EG" dirty="0"/>
              <a:t>البُلْدَان وَاللُّغَات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AD7CB-45D6-44D0-9043-0ADD085A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D0670-D6F0-4343-B900-ADCBEB9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0" y="2126255"/>
            <a:ext cx="12270040" cy="26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6DF1C-6884-4714-8B0D-B2D0C126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F2F2A-847C-405F-8EF9-AFC751CE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05" y="-22350"/>
            <a:ext cx="7667590" cy="6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046081"/>
              </p:ext>
            </p:extLst>
          </p:nvPr>
        </p:nvGraphicFramePr>
        <p:xfrm>
          <a:off x="-29818" y="0"/>
          <a:ext cx="11774557" cy="645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38258-D43C-45EB-83DA-EE487E95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4" y="1890445"/>
            <a:ext cx="11441326" cy="30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A46A1-B48C-461A-86D1-721E6395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3807E-3732-43D4-8998-892A2424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2146686"/>
            <a:ext cx="11839460" cy="25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70A82-858C-49D2-B860-A3CFAEED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E3E60-21CF-4EF1-918C-0A54693E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8" y="967067"/>
            <a:ext cx="7704464" cy="402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591323-C223-4CEC-82B3-92ACA3988C22}"/>
              </a:ext>
            </a:extLst>
          </p:cNvPr>
          <p:cNvSpPr txBox="1"/>
          <p:nvPr/>
        </p:nvSpPr>
        <p:spPr>
          <a:xfrm>
            <a:off x="3054427" y="551656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https://learning.aljazeera.net/ar/node/19398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Countries &amp; Languages (2) البُلْدَان وَاللُّغَات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38</cp:revision>
  <dcterms:created xsi:type="dcterms:W3CDTF">2020-09-13T16:40:33Z</dcterms:created>
  <dcterms:modified xsi:type="dcterms:W3CDTF">2024-10-06T16:30:05Z</dcterms:modified>
</cp:coreProperties>
</file>