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317" r:id="rId4"/>
    <p:sldId id="318" r:id="rId5"/>
    <p:sldId id="319" r:id="rId6"/>
    <p:sldId id="32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27BE7B-A263-4841-9B64-74BB63B6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56017A-9287-2B41-BF00-1CF1CBD1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EA6B51-D7FD-E844-BE19-594F5375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4EFD65-EAD4-A04E-8823-5624BEB5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934E38-A7B1-6E45-8E6D-C1F88E6C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9200AE-C7F6-1A44-AD12-6340FB71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E6E8BD-9C5C-9B4B-898E-5C53C83C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6A68F0-11C4-4A42-9A5F-5D48FE00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A94C98-2230-E142-8B1C-8F75D9D4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rtP2HlMxU&amp;list=PLRtmzTw9YzYkPHA3Wg65-arwRU_eiA1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(2)</a:t>
            </a:r>
            <a:br>
              <a:rPr lang="en-US" dirty="0"/>
            </a:br>
            <a:r>
              <a:rPr lang="ar-EG" dirty="0"/>
              <a:t>السَّفَر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81918-AFB7-5F4C-A9D2-5313F9A2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11" y="0"/>
            <a:ext cx="8039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AEF4E-82E4-480E-BC0F-80143E83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1723822"/>
            <a:ext cx="823074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0682E-AD15-4788-A2EB-FC054D0B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89" y="937865"/>
            <a:ext cx="8002117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BD2ED-F001-4A3B-8688-BF669CE9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8" y="814022"/>
            <a:ext cx="8183117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AE291-6303-4CD6-9644-7A2E37AD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0679E-C6E2-41CE-8ADA-379C5AA88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54" y="1437701"/>
            <a:ext cx="7526492" cy="3982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E78F1-1790-4B83-A557-70130AEA489E}"/>
              </a:ext>
            </a:extLst>
          </p:cNvPr>
          <p:cNvSpPr txBox="1"/>
          <p:nvPr/>
        </p:nvSpPr>
        <p:spPr>
          <a:xfrm>
            <a:off x="3054427" y="5803004"/>
            <a:ext cx="6108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https://www.youtube.com/watch?v=NertP2HlMxU&amp;list=PLRtmzTw9YzYkPHA3Wg65-arwRU_eiA1rE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C42B2-9575-B246-96D0-BC2C5829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Travel (2) السَّفَر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39</cp:revision>
  <dcterms:created xsi:type="dcterms:W3CDTF">2020-09-13T16:40:33Z</dcterms:created>
  <dcterms:modified xsi:type="dcterms:W3CDTF">2026-03-29T16:57:29Z</dcterms:modified>
  <cp:category/>
</cp:coreProperties>
</file>