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6" r:id="rId2"/>
    <p:sldId id="273" r:id="rId3"/>
    <p:sldId id="284" r:id="rId4"/>
    <p:sldId id="286" r:id="rId5"/>
    <p:sldId id="280" r:id="rId6"/>
    <p:sldId id="281" r:id="rId7"/>
    <p:sldId id="282" r:id="rId8"/>
    <p:sldId id="283" r:id="rId9"/>
    <p:sldId id="285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التَّسَوُّق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البَائِع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المُشْتَرِي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اشْتَرَى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1776E-95BB-4BEE-9814-C564B9B049EF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باع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A6B8FF-00CF-41DC-A782-9979AFF17D43}" type="parTrans" cxnId="{A82BA194-0118-4EA1-951F-20C5B7102FB3}">
      <dgm:prSet/>
      <dgm:spPr/>
      <dgm:t>
        <a:bodyPr/>
        <a:lstStyle/>
        <a:p>
          <a:pPr algn="ctr"/>
          <a:endParaRPr lang="en-US"/>
        </a:p>
      </dgm:t>
    </dgm:pt>
    <dgm:pt modelId="{DFB3CF04-A5B8-468D-95AF-CC8F51C3E1ED}" type="sibTrans" cxnId="{A82BA194-0118-4EA1-951F-20C5B7102FB3}">
      <dgm:prSet/>
      <dgm:spPr/>
      <dgm:t>
        <a:bodyPr/>
        <a:lstStyle/>
        <a:p>
          <a:pPr algn="ctr"/>
          <a:endParaRPr lang="en-US"/>
        </a:p>
      </dgm:t>
    </dgm:pt>
    <dgm:pt modelId="{09CDE95B-2951-409A-BC86-3E607A101864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يبيع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4EF5C2-CB0A-47D0-B3F2-B75079CA38D4}" type="parTrans" cxnId="{4D72D9B7-28EF-4BDC-B19B-6D1E6520815D}">
      <dgm:prSet/>
      <dgm:spPr/>
      <dgm:t>
        <a:bodyPr/>
        <a:lstStyle/>
        <a:p>
          <a:pPr algn="ctr"/>
          <a:endParaRPr lang="en-US"/>
        </a:p>
      </dgm:t>
    </dgm:pt>
    <dgm:pt modelId="{72E72303-2CAB-4A59-AD08-88FD7125F163}" type="sibTrans" cxnId="{4D72D9B7-28EF-4BDC-B19B-6D1E6520815D}">
      <dgm:prSet/>
      <dgm:spPr/>
      <dgm:t>
        <a:bodyPr/>
        <a:lstStyle/>
        <a:p>
          <a:pPr algn="ctr"/>
          <a:endParaRPr lang="en-US"/>
        </a:p>
      </dgm:t>
    </dgm:pt>
    <dgm:pt modelId="{438CDD13-F95F-485D-BCB2-5E61192C34A5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يَشْتَرِي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2A8260-99D1-4BCE-80AC-579DF4E86C2E}" type="parTrans" cxnId="{65A08CA7-D36F-4693-8C30-67C926D8F83D}">
      <dgm:prSet/>
      <dgm:spPr/>
      <dgm:t>
        <a:bodyPr/>
        <a:lstStyle/>
        <a:p>
          <a:pPr algn="ctr"/>
          <a:endParaRPr lang="en-US"/>
        </a:p>
      </dgm:t>
    </dgm:pt>
    <dgm:pt modelId="{E90B77CE-BAE1-4578-8D9D-782C21D46998}" type="sibTrans" cxnId="{65A08CA7-D36F-4693-8C30-67C926D8F83D}">
      <dgm:prSet/>
      <dgm:spPr/>
      <dgm:t>
        <a:bodyPr/>
        <a:lstStyle/>
        <a:p>
          <a:pPr algn="ctr"/>
          <a:endParaRPr lang="en-US"/>
        </a:p>
      </dgm:t>
    </dgm:pt>
    <dgm:pt modelId="{82D29A6E-F75F-4B21-9754-D82D08076ABC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التَّاجِر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1C610C-5BF0-4848-86C9-E2A8A28FF4FD}" type="parTrans" cxnId="{4F231556-C5ED-4492-8E1F-DA2D267D1E64}">
      <dgm:prSet/>
      <dgm:spPr/>
      <dgm:t>
        <a:bodyPr/>
        <a:lstStyle/>
        <a:p>
          <a:endParaRPr lang="en-US"/>
        </a:p>
      </dgm:t>
    </dgm:pt>
    <dgm:pt modelId="{0F4D5F23-7A05-4704-91C6-98ACB7D1F0BD}" type="sibTrans" cxnId="{4F231556-C5ED-4492-8E1F-DA2D267D1E64}">
      <dgm:prSet/>
      <dgm:spPr/>
      <dgm:t>
        <a:bodyPr/>
        <a:lstStyle/>
        <a:p>
          <a:endParaRPr lang="en-US"/>
        </a:p>
      </dgm:t>
    </dgm:pt>
    <dgm:pt modelId="{DE134FBF-862A-436E-9047-FB94313450A2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تِجِارَة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E1579E-6D83-4F7E-879D-9695DBBE607E}" type="parTrans" cxnId="{D756FDCB-8589-4F27-9AC1-7DF9CE2D312C}">
      <dgm:prSet/>
      <dgm:spPr/>
      <dgm:t>
        <a:bodyPr/>
        <a:lstStyle/>
        <a:p>
          <a:endParaRPr lang="en-US"/>
        </a:p>
      </dgm:t>
    </dgm:pt>
    <dgm:pt modelId="{FC239ADB-DA15-463D-80A6-075D4F82BC87}" type="sibTrans" cxnId="{D756FDCB-8589-4F27-9AC1-7DF9CE2D312C}">
      <dgm:prSet/>
      <dgm:spPr/>
      <dgm:t>
        <a:bodyPr/>
        <a:lstStyle/>
        <a:p>
          <a:endParaRPr lang="en-US"/>
        </a:p>
      </dgm:t>
    </dgm:pt>
    <dgm:pt modelId="{AE4E7BAA-CC0A-45EE-B72B-CB39CA828346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رَجُل الأَعْمَال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C654B1-55DD-41AA-B672-0793DD6C734F}" type="parTrans" cxnId="{A33FA8E2-2F41-4C76-88AB-8E246EDB3C8B}">
      <dgm:prSet/>
      <dgm:spPr/>
      <dgm:t>
        <a:bodyPr/>
        <a:lstStyle/>
        <a:p>
          <a:endParaRPr lang="en-US"/>
        </a:p>
      </dgm:t>
    </dgm:pt>
    <dgm:pt modelId="{B33122A7-552C-4A1E-9FBE-D28A95DD5AB1}" type="sibTrans" cxnId="{A33FA8E2-2F41-4C76-88AB-8E246EDB3C8B}">
      <dgm:prSet/>
      <dgm:spPr/>
      <dgm:t>
        <a:bodyPr/>
        <a:lstStyle/>
        <a:p>
          <a:endParaRPr lang="en-US"/>
        </a:p>
      </dgm:t>
    </dgm:pt>
    <dgm:pt modelId="{DAF23249-0368-4595-8B77-7053A7B0E3D3}" type="pres">
      <dgm:prSet presAssocID="{A2217E50-A59F-4682-A34B-2FA72A28C355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03A1BC42-026A-4906-B2FD-586A7F56C044}" type="pres">
      <dgm:prSet presAssocID="{915165F4-27B5-4EAB-944C-A9BA2AAB4DE3}" presName="hierRoot1" presStyleCnt="0">
        <dgm:presLayoutVars>
          <dgm:hierBranch val="init"/>
        </dgm:presLayoutVars>
      </dgm:prSet>
      <dgm:spPr/>
    </dgm:pt>
    <dgm:pt modelId="{1BAFC7CF-A831-402C-A17D-EC5B3339E469}" type="pres">
      <dgm:prSet presAssocID="{915165F4-27B5-4EAB-944C-A9BA2AAB4DE3}" presName="rootComposite1" presStyleCnt="0"/>
      <dgm:spPr/>
    </dgm:pt>
    <dgm:pt modelId="{2E611834-10E3-449A-8B40-56BFC95D8A6C}" type="pres">
      <dgm:prSet presAssocID="{915165F4-27B5-4EAB-944C-A9BA2AAB4DE3}" presName="rootText1" presStyleLbl="node0" presStyleIdx="0" presStyleCnt="1">
        <dgm:presLayoutVars>
          <dgm:chPref val="3"/>
        </dgm:presLayoutVars>
      </dgm:prSet>
      <dgm:spPr/>
    </dgm:pt>
    <dgm:pt modelId="{787A2E6A-E99F-4F03-8B97-9D7200E18D7E}" type="pres">
      <dgm:prSet presAssocID="{915165F4-27B5-4EAB-944C-A9BA2AAB4DE3}" presName="rootConnector1" presStyleLbl="node1" presStyleIdx="0" presStyleCnt="0"/>
      <dgm:spPr/>
    </dgm:pt>
    <dgm:pt modelId="{5CE92813-F748-46BE-A130-E5DE97954C08}" type="pres">
      <dgm:prSet presAssocID="{915165F4-27B5-4EAB-944C-A9BA2AAB4DE3}" presName="hierChild2" presStyleCnt="0"/>
      <dgm:spPr/>
    </dgm:pt>
    <dgm:pt modelId="{E1389F43-9493-42BA-9310-AC4B41B95CD9}" type="pres">
      <dgm:prSet presAssocID="{C2388991-07F6-442E-AC47-6DB9B9EA3568}" presName="Name37" presStyleLbl="parChTrans1D2" presStyleIdx="0" presStyleCnt="4"/>
      <dgm:spPr/>
    </dgm:pt>
    <dgm:pt modelId="{BABB82B7-B38A-4EDA-84B0-5DB1BD941123}" type="pres">
      <dgm:prSet presAssocID="{183B88EE-A8DB-4B20-BB7C-DFE461B111D0}" presName="hierRoot2" presStyleCnt="0">
        <dgm:presLayoutVars>
          <dgm:hierBranch val="init"/>
        </dgm:presLayoutVars>
      </dgm:prSet>
      <dgm:spPr/>
    </dgm:pt>
    <dgm:pt modelId="{A2BDFDC0-D6F9-4122-B2B3-06C7D3E634A2}" type="pres">
      <dgm:prSet presAssocID="{183B88EE-A8DB-4B20-BB7C-DFE461B111D0}" presName="rootComposite" presStyleCnt="0"/>
      <dgm:spPr/>
    </dgm:pt>
    <dgm:pt modelId="{1B48176C-F289-415E-BBB7-C2F7E49256C4}" type="pres">
      <dgm:prSet presAssocID="{183B88EE-A8DB-4B20-BB7C-DFE461B111D0}" presName="rootText" presStyleLbl="node2" presStyleIdx="0" presStyleCnt="4">
        <dgm:presLayoutVars>
          <dgm:chPref val="3"/>
        </dgm:presLayoutVars>
      </dgm:prSet>
      <dgm:spPr/>
    </dgm:pt>
    <dgm:pt modelId="{9725EF06-718E-4010-A63A-A34089CCAA1E}" type="pres">
      <dgm:prSet presAssocID="{183B88EE-A8DB-4B20-BB7C-DFE461B111D0}" presName="rootConnector" presStyleLbl="node2" presStyleIdx="0" presStyleCnt="4"/>
      <dgm:spPr/>
    </dgm:pt>
    <dgm:pt modelId="{147C67E5-8A8F-4E6B-8156-59EA231CB0BD}" type="pres">
      <dgm:prSet presAssocID="{183B88EE-A8DB-4B20-BB7C-DFE461B111D0}" presName="hierChild4" presStyleCnt="0"/>
      <dgm:spPr/>
    </dgm:pt>
    <dgm:pt modelId="{F8EC64C9-DFDB-4ADC-B337-E3887620746E}" type="pres">
      <dgm:prSet presAssocID="{AEA6B8FF-00CF-41DC-A782-9979AFF17D43}" presName="Name37" presStyleLbl="parChTrans1D3" presStyleIdx="0" presStyleCnt="5"/>
      <dgm:spPr/>
    </dgm:pt>
    <dgm:pt modelId="{E6626190-4B4C-4207-BBDB-26AD00C9D66C}" type="pres">
      <dgm:prSet presAssocID="{2541776E-95BB-4BEE-9814-C564B9B049EF}" presName="hierRoot2" presStyleCnt="0">
        <dgm:presLayoutVars>
          <dgm:hierBranch val="init"/>
        </dgm:presLayoutVars>
      </dgm:prSet>
      <dgm:spPr/>
    </dgm:pt>
    <dgm:pt modelId="{1B257902-3F4A-4573-8585-F7D84B0D2139}" type="pres">
      <dgm:prSet presAssocID="{2541776E-95BB-4BEE-9814-C564B9B049EF}" presName="rootComposite" presStyleCnt="0"/>
      <dgm:spPr/>
    </dgm:pt>
    <dgm:pt modelId="{C575FA3E-FCB6-44AA-A9A6-CA0AB4B36D54}" type="pres">
      <dgm:prSet presAssocID="{2541776E-95BB-4BEE-9814-C564B9B049EF}" presName="rootText" presStyleLbl="node3" presStyleIdx="0" presStyleCnt="5">
        <dgm:presLayoutVars>
          <dgm:chPref val="3"/>
        </dgm:presLayoutVars>
      </dgm:prSet>
      <dgm:spPr/>
    </dgm:pt>
    <dgm:pt modelId="{BEA10E65-96DD-4C67-BD5C-EC20925BD79B}" type="pres">
      <dgm:prSet presAssocID="{2541776E-95BB-4BEE-9814-C564B9B049EF}" presName="rootConnector" presStyleLbl="node3" presStyleIdx="0" presStyleCnt="5"/>
      <dgm:spPr/>
    </dgm:pt>
    <dgm:pt modelId="{02C9D4D4-27A5-4D8D-8D95-DB4F72C8AF7A}" type="pres">
      <dgm:prSet presAssocID="{2541776E-95BB-4BEE-9814-C564B9B049EF}" presName="hierChild4" presStyleCnt="0"/>
      <dgm:spPr/>
    </dgm:pt>
    <dgm:pt modelId="{A22A1010-8CB4-46DC-ACB3-792A854262EB}" type="pres">
      <dgm:prSet presAssocID="{2541776E-95BB-4BEE-9814-C564B9B049EF}" presName="hierChild5" presStyleCnt="0"/>
      <dgm:spPr/>
    </dgm:pt>
    <dgm:pt modelId="{250CA0B6-5F6B-4727-826D-FDACD5995C60}" type="pres">
      <dgm:prSet presAssocID="{DD4EF5C2-CB0A-47D0-B3F2-B75079CA38D4}" presName="Name37" presStyleLbl="parChTrans1D3" presStyleIdx="1" presStyleCnt="5"/>
      <dgm:spPr/>
    </dgm:pt>
    <dgm:pt modelId="{637993F0-C57C-4180-958C-7B780095A106}" type="pres">
      <dgm:prSet presAssocID="{09CDE95B-2951-409A-BC86-3E607A101864}" presName="hierRoot2" presStyleCnt="0">
        <dgm:presLayoutVars>
          <dgm:hierBranch val="init"/>
        </dgm:presLayoutVars>
      </dgm:prSet>
      <dgm:spPr/>
    </dgm:pt>
    <dgm:pt modelId="{BCD91155-905F-4595-AA60-A065504D2CC2}" type="pres">
      <dgm:prSet presAssocID="{09CDE95B-2951-409A-BC86-3E607A101864}" presName="rootComposite" presStyleCnt="0"/>
      <dgm:spPr/>
    </dgm:pt>
    <dgm:pt modelId="{86A9F1CB-0864-4C25-9DDC-E0B7B3BEB036}" type="pres">
      <dgm:prSet presAssocID="{09CDE95B-2951-409A-BC86-3E607A101864}" presName="rootText" presStyleLbl="node3" presStyleIdx="1" presStyleCnt="5">
        <dgm:presLayoutVars>
          <dgm:chPref val="3"/>
        </dgm:presLayoutVars>
      </dgm:prSet>
      <dgm:spPr/>
    </dgm:pt>
    <dgm:pt modelId="{3C15CDE6-0170-4880-8F1F-F8E6518E5503}" type="pres">
      <dgm:prSet presAssocID="{09CDE95B-2951-409A-BC86-3E607A101864}" presName="rootConnector" presStyleLbl="node3" presStyleIdx="1" presStyleCnt="5"/>
      <dgm:spPr/>
    </dgm:pt>
    <dgm:pt modelId="{2D96F06A-5CB7-489F-BD18-0DEE9631DBE7}" type="pres">
      <dgm:prSet presAssocID="{09CDE95B-2951-409A-BC86-3E607A101864}" presName="hierChild4" presStyleCnt="0"/>
      <dgm:spPr/>
    </dgm:pt>
    <dgm:pt modelId="{65E53657-840A-419F-BE96-B6F686E3E278}" type="pres">
      <dgm:prSet presAssocID="{09CDE95B-2951-409A-BC86-3E607A101864}" presName="hierChild5" presStyleCnt="0"/>
      <dgm:spPr/>
    </dgm:pt>
    <dgm:pt modelId="{9D35F4D4-1815-40BC-BDA1-DDCCEFDD3A7B}" type="pres">
      <dgm:prSet presAssocID="{183B88EE-A8DB-4B20-BB7C-DFE461B111D0}" presName="hierChild5" presStyleCnt="0"/>
      <dgm:spPr/>
    </dgm:pt>
    <dgm:pt modelId="{2FEA6A9F-9421-48A7-99CF-D5E9F7B52CEB}" type="pres">
      <dgm:prSet presAssocID="{254AE587-813E-4F31-B7A5-7B3187897ADE}" presName="Name37" presStyleLbl="parChTrans1D2" presStyleIdx="1" presStyleCnt="4"/>
      <dgm:spPr/>
    </dgm:pt>
    <dgm:pt modelId="{4FD3AA02-3817-4561-ACDF-71E255D97583}" type="pres">
      <dgm:prSet presAssocID="{6D138601-B780-4AC6-8ECF-3BE33E2C6B77}" presName="hierRoot2" presStyleCnt="0">
        <dgm:presLayoutVars>
          <dgm:hierBranch val="init"/>
        </dgm:presLayoutVars>
      </dgm:prSet>
      <dgm:spPr/>
    </dgm:pt>
    <dgm:pt modelId="{3661D8B9-254C-4707-9797-25C9C9FE5E12}" type="pres">
      <dgm:prSet presAssocID="{6D138601-B780-4AC6-8ECF-3BE33E2C6B77}" presName="rootComposite" presStyleCnt="0"/>
      <dgm:spPr/>
    </dgm:pt>
    <dgm:pt modelId="{8C45DD3E-A256-4DAB-8D01-C7BBA4BC58DA}" type="pres">
      <dgm:prSet presAssocID="{6D138601-B780-4AC6-8ECF-3BE33E2C6B77}" presName="rootText" presStyleLbl="node2" presStyleIdx="1" presStyleCnt="4">
        <dgm:presLayoutVars>
          <dgm:chPref val="3"/>
        </dgm:presLayoutVars>
      </dgm:prSet>
      <dgm:spPr/>
    </dgm:pt>
    <dgm:pt modelId="{46186437-E419-4C26-B8C5-A924D1F0433C}" type="pres">
      <dgm:prSet presAssocID="{6D138601-B780-4AC6-8ECF-3BE33E2C6B77}" presName="rootConnector" presStyleLbl="node2" presStyleIdx="1" presStyleCnt="4"/>
      <dgm:spPr/>
    </dgm:pt>
    <dgm:pt modelId="{420A58D0-AE69-4685-825D-38F83C75DB0D}" type="pres">
      <dgm:prSet presAssocID="{6D138601-B780-4AC6-8ECF-3BE33E2C6B77}" presName="hierChild4" presStyleCnt="0"/>
      <dgm:spPr/>
    </dgm:pt>
    <dgm:pt modelId="{0D4047F1-9D48-4BAF-B868-48AA2A216A45}" type="pres">
      <dgm:prSet presAssocID="{9A1CA1D5-06AC-4AA4-9AE1-2F0FC95F2711}" presName="Name37" presStyleLbl="parChTrans1D3" presStyleIdx="2" presStyleCnt="5"/>
      <dgm:spPr/>
    </dgm:pt>
    <dgm:pt modelId="{8BE2FA59-084E-4E58-958F-55253017ABB6}" type="pres">
      <dgm:prSet presAssocID="{C1FAE245-3ABC-4B24-9F30-ED935D6AC081}" presName="hierRoot2" presStyleCnt="0">
        <dgm:presLayoutVars>
          <dgm:hierBranch val="init"/>
        </dgm:presLayoutVars>
      </dgm:prSet>
      <dgm:spPr/>
    </dgm:pt>
    <dgm:pt modelId="{9B937DEB-0DFA-4FA1-80A7-D125B9B87A0F}" type="pres">
      <dgm:prSet presAssocID="{C1FAE245-3ABC-4B24-9F30-ED935D6AC081}" presName="rootComposite" presStyleCnt="0"/>
      <dgm:spPr/>
    </dgm:pt>
    <dgm:pt modelId="{4316D1CE-49AA-498D-AFD6-FF9529BD737D}" type="pres">
      <dgm:prSet presAssocID="{C1FAE245-3ABC-4B24-9F30-ED935D6AC081}" presName="rootText" presStyleLbl="node3" presStyleIdx="2" presStyleCnt="5">
        <dgm:presLayoutVars>
          <dgm:chPref val="3"/>
        </dgm:presLayoutVars>
      </dgm:prSet>
      <dgm:spPr/>
    </dgm:pt>
    <dgm:pt modelId="{A8F0FF36-45FC-4A22-9A75-B8C8264C8D59}" type="pres">
      <dgm:prSet presAssocID="{C1FAE245-3ABC-4B24-9F30-ED935D6AC081}" presName="rootConnector" presStyleLbl="node3" presStyleIdx="2" presStyleCnt="5"/>
      <dgm:spPr/>
    </dgm:pt>
    <dgm:pt modelId="{AA6779D7-A435-4CF0-98D0-3695D5AED358}" type="pres">
      <dgm:prSet presAssocID="{C1FAE245-3ABC-4B24-9F30-ED935D6AC081}" presName="hierChild4" presStyleCnt="0"/>
      <dgm:spPr/>
    </dgm:pt>
    <dgm:pt modelId="{DF5BB838-1E1E-4923-A34B-428803AF6D48}" type="pres">
      <dgm:prSet presAssocID="{C1FAE245-3ABC-4B24-9F30-ED935D6AC081}" presName="hierChild5" presStyleCnt="0"/>
      <dgm:spPr/>
    </dgm:pt>
    <dgm:pt modelId="{AC27AC59-1DA5-4403-B953-64528DC67291}" type="pres">
      <dgm:prSet presAssocID="{252A8260-99D1-4BCE-80AC-579DF4E86C2E}" presName="Name37" presStyleLbl="parChTrans1D3" presStyleIdx="3" presStyleCnt="5"/>
      <dgm:spPr/>
    </dgm:pt>
    <dgm:pt modelId="{7027A50E-168D-4E7E-8610-D451D6AD7C49}" type="pres">
      <dgm:prSet presAssocID="{438CDD13-F95F-485D-BCB2-5E61192C34A5}" presName="hierRoot2" presStyleCnt="0">
        <dgm:presLayoutVars>
          <dgm:hierBranch val="init"/>
        </dgm:presLayoutVars>
      </dgm:prSet>
      <dgm:spPr/>
    </dgm:pt>
    <dgm:pt modelId="{1A26BC23-0A91-4DA0-894A-8196D7A4731E}" type="pres">
      <dgm:prSet presAssocID="{438CDD13-F95F-485D-BCB2-5E61192C34A5}" presName="rootComposite" presStyleCnt="0"/>
      <dgm:spPr/>
    </dgm:pt>
    <dgm:pt modelId="{66E73CAD-5C51-45C7-813F-134D5EC3CE4E}" type="pres">
      <dgm:prSet presAssocID="{438CDD13-F95F-485D-BCB2-5E61192C34A5}" presName="rootText" presStyleLbl="node3" presStyleIdx="3" presStyleCnt="5">
        <dgm:presLayoutVars>
          <dgm:chPref val="3"/>
        </dgm:presLayoutVars>
      </dgm:prSet>
      <dgm:spPr/>
    </dgm:pt>
    <dgm:pt modelId="{36830CCE-428F-4251-B660-ED954633000B}" type="pres">
      <dgm:prSet presAssocID="{438CDD13-F95F-485D-BCB2-5E61192C34A5}" presName="rootConnector" presStyleLbl="node3" presStyleIdx="3" presStyleCnt="5"/>
      <dgm:spPr/>
    </dgm:pt>
    <dgm:pt modelId="{6921103C-38BC-4F0C-8EA7-2CC24F597222}" type="pres">
      <dgm:prSet presAssocID="{438CDD13-F95F-485D-BCB2-5E61192C34A5}" presName="hierChild4" presStyleCnt="0"/>
      <dgm:spPr/>
    </dgm:pt>
    <dgm:pt modelId="{47282CB2-D238-4D16-B6A2-00B9553A05F2}" type="pres">
      <dgm:prSet presAssocID="{438CDD13-F95F-485D-BCB2-5E61192C34A5}" presName="hierChild5" presStyleCnt="0"/>
      <dgm:spPr/>
    </dgm:pt>
    <dgm:pt modelId="{0AA59974-A745-401F-BA41-F7761A92EB24}" type="pres">
      <dgm:prSet presAssocID="{6D138601-B780-4AC6-8ECF-3BE33E2C6B77}" presName="hierChild5" presStyleCnt="0"/>
      <dgm:spPr/>
    </dgm:pt>
    <dgm:pt modelId="{777CB9FA-3F63-4129-9662-431AD9165596}" type="pres">
      <dgm:prSet presAssocID="{501C610C-5BF0-4848-86C9-E2A8A28FF4FD}" presName="Name37" presStyleLbl="parChTrans1D2" presStyleIdx="2" presStyleCnt="4"/>
      <dgm:spPr/>
    </dgm:pt>
    <dgm:pt modelId="{7E73B084-C50E-4AF8-B808-2CE8563AF449}" type="pres">
      <dgm:prSet presAssocID="{82D29A6E-F75F-4B21-9754-D82D08076ABC}" presName="hierRoot2" presStyleCnt="0">
        <dgm:presLayoutVars>
          <dgm:hierBranch val="init"/>
        </dgm:presLayoutVars>
      </dgm:prSet>
      <dgm:spPr/>
    </dgm:pt>
    <dgm:pt modelId="{A5F7B62F-1CA9-429B-BAFE-B9E23DCF6265}" type="pres">
      <dgm:prSet presAssocID="{82D29A6E-F75F-4B21-9754-D82D08076ABC}" presName="rootComposite" presStyleCnt="0"/>
      <dgm:spPr/>
    </dgm:pt>
    <dgm:pt modelId="{BCB1D01C-5BF7-4680-8817-5647BADA48A8}" type="pres">
      <dgm:prSet presAssocID="{82D29A6E-F75F-4B21-9754-D82D08076ABC}" presName="rootText" presStyleLbl="node2" presStyleIdx="2" presStyleCnt="4">
        <dgm:presLayoutVars>
          <dgm:chPref val="3"/>
        </dgm:presLayoutVars>
      </dgm:prSet>
      <dgm:spPr/>
    </dgm:pt>
    <dgm:pt modelId="{174DE38B-CCED-4ABA-BEE6-F6D24BF28FC8}" type="pres">
      <dgm:prSet presAssocID="{82D29A6E-F75F-4B21-9754-D82D08076ABC}" presName="rootConnector" presStyleLbl="node2" presStyleIdx="2" presStyleCnt="4"/>
      <dgm:spPr/>
    </dgm:pt>
    <dgm:pt modelId="{7A477A6A-D3F2-4DE5-B177-231E4D13AFF9}" type="pres">
      <dgm:prSet presAssocID="{82D29A6E-F75F-4B21-9754-D82D08076ABC}" presName="hierChild4" presStyleCnt="0"/>
      <dgm:spPr/>
    </dgm:pt>
    <dgm:pt modelId="{D40F38D6-E576-4D5F-8477-BC91A400ECC8}" type="pres">
      <dgm:prSet presAssocID="{3FE1579E-6D83-4F7E-879D-9695DBBE607E}" presName="Name37" presStyleLbl="parChTrans1D3" presStyleIdx="4" presStyleCnt="5"/>
      <dgm:spPr/>
    </dgm:pt>
    <dgm:pt modelId="{25ECF070-D25B-4762-84A1-1117DAF0FD98}" type="pres">
      <dgm:prSet presAssocID="{DE134FBF-862A-436E-9047-FB94313450A2}" presName="hierRoot2" presStyleCnt="0">
        <dgm:presLayoutVars>
          <dgm:hierBranch val="init"/>
        </dgm:presLayoutVars>
      </dgm:prSet>
      <dgm:spPr/>
    </dgm:pt>
    <dgm:pt modelId="{7CAC5CAC-2D00-4E7D-9B41-1DC529CB9AA2}" type="pres">
      <dgm:prSet presAssocID="{DE134FBF-862A-436E-9047-FB94313450A2}" presName="rootComposite" presStyleCnt="0"/>
      <dgm:spPr/>
    </dgm:pt>
    <dgm:pt modelId="{3EEFA795-41F2-4269-86CC-2B8B1853DC27}" type="pres">
      <dgm:prSet presAssocID="{DE134FBF-862A-436E-9047-FB94313450A2}" presName="rootText" presStyleLbl="node3" presStyleIdx="4" presStyleCnt="5">
        <dgm:presLayoutVars>
          <dgm:chPref val="3"/>
        </dgm:presLayoutVars>
      </dgm:prSet>
      <dgm:spPr/>
    </dgm:pt>
    <dgm:pt modelId="{3AEAB8B4-F347-4BB6-A481-44720B8E7C7E}" type="pres">
      <dgm:prSet presAssocID="{DE134FBF-862A-436E-9047-FB94313450A2}" presName="rootConnector" presStyleLbl="node3" presStyleIdx="4" presStyleCnt="5"/>
      <dgm:spPr/>
    </dgm:pt>
    <dgm:pt modelId="{910CD7F5-987E-4649-A26E-A88F51FE2D94}" type="pres">
      <dgm:prSet presAssocID="{DE134FBF-862A-436E-9047-FB94313450A2}" presName="hierChild4" presStyleCnt="0"/>
      <dgm:spPr/>
    </dgm:pt>
    <dgm:pt modelId="{B7A21648-2BE4-47CF-A8D3-2C9BA02D3CFF}" type="pres">
      <dgm:prSet presAssocID="{DE134FBF-862A-436E-9047-FB94313450A2}" presName="hierChild5" presStyleCnt="0"/>
      <dgm:spPr/>
    </dgm:pt>
    <dgm:pt modelId="{E0C9AFF7-2C0D-449B-A7F2-F7C057B67082}" type="pres">
      <dgm:prSet presAssocID="{82D29A6E-F75F-4B21-9754-D82D08076ABC}" presName="hierChild5" presStyleCnt="0"/>
      <dgm:spPr/>
    </dgm:pt>
    <dgm:pt modelId="{B1BA0864-EFCD-46ED-B1E4-DC8F608B9FB4}" type="pres">
      <dgm:prSet presAssocID="{95C654B1-55DD-41AA-B672-0793DD6C734F}" presName="Name37" presStyleLbl="parChTrans1D2" presStyleIdx="3" presStyleCnt="4"/>
      <dgm:spPr/>
    </dgm:pt>
    <dgm:pt modelId="{FB610F28-86A2-428C-B0FA-F5CE14F6722A}" type="pres">
      <dgm:prSet presAssocID="{AE4E7BAA-CC0A-45EE-B72B-CB39CA828346}" presName="hierRoot2" presStyleCnt="0">
        <dgm:presLayoutVars>
          <dgm:hierBranch val="init"/>
        </dgm:presLayoutVars>
      </dgm:prSet>
      <dgm:spPr/>
    </dgm:pt>
    <dgm:pt modelId="{64DE799D-0401-481D-97E4-4CFAA6F92939}" type="pres">
      <dgm:prSet presAssocID="{AE4E7BAA-CC0A-45EE-B72B-CB39CA828346}" presName="rootComposite" presStyleCnt="0"/>
      <dgm:spPr/>
    </dgm:pt>
    <dgm:pt modelId="{17EB67B3-0DD4-4497-A691-5277A306059E}" type="pres">
      <dgm:prSet presAssocID="{AE4E7BAA-CC0A-45EE-B72B-CB39CA828346}" presName="rootText" presStyleLbl="node2" presStyleIdx="3" presStyleCnt="4">
        <dgm:presLayoutVars>
          <dgm:chPref val="3"/>
        </dgm:presLayoutVars>
      </dgm:prSet>
      <dgm:spPr/>
    </dgm:pt>
    <dgm:pt modelId="{835D2297-B706-4CE0-BB19-748728233E2C}" type="pres">
      <dgm:prSet presAssocID="{AE4E7BAA-CC0A-45EE-B72B-CB39CA828346}" presName="rootConnector" presStyleLbl="node2" presStyleIdx="3" presStyleCnt="4"/>
      <dgm:spPr/>
    </dgm:pt>
    <dgm:pt modelId="{A1CA251D-8020-4B49-BCBF-5B3B5ABF07CC}" type="pres">
      <dgm:prSet presAssocID="{AE4E7BAA-CC0A-45EE-B72B-CB39CA828346}" presName="hierChild4" presStyleCnt="0"/>
      <dgm:spPr/>
    </dgm:pt>
    <dgm:pt modelId="{D414E960-23CB-46E9-851C-4069C5C01B1F}" type="pres">
      <dgm:prSet presAssocID="{AE4E7BAA-CC0A-45EE-B72B-CB39CA828346}" presName="hierChild5" presStyleCnt="0"/>
      <dgm:spPr/>
    </dgm:pt>
    <dgm:pt modelId="{C854F4B0-34F6-4359-8662-B9EA55E1FA24}" type="pres">
      <dgm:prSet presAssocID="{915165F4-27B5-4EAB-944C-A9BA2AAB4DE3}" presName="hierChild3" presStyleCnt="0"/>
      <dgm:spPr/>
    </dgm:pt>
  </dgm:ptLst>
  <dgm:cxnLst>
    <dgm:cxn modelId="{A8A97210-EC9F-4339-A1E0-8CC79F1A6F98}" type="presOf" srcId="{C2388991-07F6-442E-AC47-6DB9B9EA3568}" destId="{E1389F43-9493-42BA-9310-AC4B41B95CD9}" srcOrd="0" destOrd="0" presId="urn:microsoft.com/office/officeart/2005/8/layout/orgChart1"/>
    <dgm:cxn modelId="{7BC5EE14-5AB2-4AF2-98D3-E28EAD338D6B}" type="presOf" srcId="{6D138601-B780-4AC6-8ECF-3BE33E2C6B77}" destId="{46186437-E419-4C26-B8C5-A924D1F0433C}" srcOrd="1" destOrd="0" presId="urn:microsoft.com/office/officeart/2005/8/layout/orgChart1"/>
    <dgm:cxn modelId="{23B5E418-8E29-46E9-846F-27EC1D174B9E}" type="presOf" srcId="{6D138601-B780-4AC6-8ECF-3BE33E2C6B77}" destId="{8C45DD3E-A256-4DAB-8D01-C7BBA4BC58DA}" srcOrd="0" destOrd="0" presId="urn:microsoft.com/office/officeart/2005/8/layout/orgChart1"/>
    <dgm:cxn modelId="{94021C19-8B09-4885-BBC0-BCD21C4273AC}" type="presOf" srcId="{9A1CA1D5-06AC-4AA4-9AE1-2F0FC95F2711}" destId="{0D4047F1-9D48-4BAF-B868-48AA2A216A45}" srcOrd="0" destOrd="0" presId="urn:microsoft.com/office/officeart/2005/8/layout/orgChart1"/>
    <dgm:cxn modelId="{78A5AC2C-0732-4615-96C1-4D5A585A34FE}" type="presOf" srcId="{82D29A6E-F75F-4B21-9754-D82D08076ABC}" destId="{174DE38B-CCED-4ABA-BEE6-F6D24BF28FC8}" srcOrd="1" destOrd="0" presId="urn:microsoft.com/office/officeart/2005/8/layout/orgChart1"/>
    <dgm:cxn modelId="{B7390032-2F2B-4328-A585-7EF2608B4681}" type="presOf" srcId="{DE134FBF-862A-436E-9047-FB94313450A2}" destId="{3EEFA795-41F2-4269-86CC-2B8B1853DC27}" srcOrd="0" destOrd="0" presId="urn:microsoft.com/office/officeart/2005/8/layout/orgChart1"/>
    <dgm:cxn modelId="{0E49D338-B9A9-4373-BA04-9FD7F58B6E76}" type="presOf" srcId="{09CDE95B-2951-409A-BC86-3E607A101864}" destId="{86A9F1CB-0864-4C25-9DDC-E0B7B3BEB036}" srcOrd="0" destOrd="0" presId="urn:microsoft.com/office/officeart/2005/8/layout/orgChart1"/>
    <dgm:cxn modelId="{E429AC3C-B568-4AFE-A2F3-E03BF2A78F79}" type="presOf" srcId="{3FE1579E-6D83-4F7E-879D-9695DBBE607E}" destId="{D40F38D6-E576-4D5F-8477-BC91A400ECC8}" srcOrd="0" destOrd="0" presId="urn:microsoft.com/office/officeart/2005/8/layout/orgChart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D74BD663-33EA-453E-B1BF-271F262294AC}" type="presOf" srcId="{254AE587-813E-4F31-B7A5-7B3187897ADE}" destId="{2FEA6A9F-9421-48A7-99CF-D5E9F7B52CEB}" srcOrd="0" destOrd="0" presId="urn:microsoft.com/office/officeart/2005/8/layout/orgChart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394A6065-64DA-4CF1-9950-FCFBDB2D0327}" type="presOf" srcId="{183B88EE-A8DB-4B20-BB7C-DFE461B111D0}" destId="{1B48176C-F289-415E-BBB7-C2F7E49256C4}" srcOrd="0" destOrd="0" presId="urn:microsoft.com/office/officeart/2005/8/layout/orgChart1"/>
    <dgm:cxn modelId="{112CDB6E-E079-48F1-BC3D-9CDB6FEF78DB}" type="presOf" srcId="{A2217E50-A59F-4682-A34B-2FA72A28C355}" destId="{DAF23249-0368-4595-8B77-7053A7B0E3D3}" srcOrd="0" destOrd="0" presId="urn:microsoft.com/office/officeart/2005/8/layout/orgChart1"/>
    <dgm:cxn modelId="{4F231556-C5ED-4492-8E1F-DA2D267D1E64}" srcId="{915165F4-27B5-4EAB-944C-A9BA2AAB4DE3}" destId="{82D29A6E-F75F-4B21-9754-D82D08076ABC}" srcOrd="2" destOrd="0" parTransId="{501C610C-5BF0-4848-86C9-E2A8A28FF4FD}" sibTransId="{0F4D5F23-7A05-4704-91C6-98ACB7D1F0BD}"/>
    <dgm:cxn modelId="{BA009B7B-B51F-4329-90C7-DF8FE0C12F6F}" type="presOf" srcId="{2541776E-95BB-4BEE-9814-C564B9B049EF}" destId="{C575FA3E-FCB6-44AA-A9A6-CA0AB4B36D54}" srcOrd="0" destOrd="0" presId="urn:microsoft.com/office/officeart/2005/8/layout/orgChart1"/>
    <dgm:cxn modelId="{86DB398A-C52B-42F5-9BF8-C1939C5461E4}" type="presOf" srcId="{915165F4-27B5-4EAB-944C-A9BA2AAB4DE3}" destId="{787A2E6A-E99F-4F03-8B97-9D7200E18D7E}" srcOrd="1" destOrd="0" presId="urn:microsoft.com/office/officeart/2005/8/layout/orgChart1"/>
    <dgm:cxn modelId="{8E714B8C-4DA6-4A04-B2C1-168348B018FC}" type="presOf" srcId="{501C610C-5BF0-4848-86C9-E2A8A28FF4FD}" destId="{777CB9FA-3F63-4129-9662-431AD9165596}" srcOrd="0" destOrd="0" presId="urn:microsoft.com/office/officeart/2005/8/layout/orgChart1"/>
    <dgm:cxn modelId="{19699A8E-903F-41DE-9DA0-EACF28C133C9}" type="presOf" srcId="{2541776E-95BB-4BEE-9814-C564B9B049EF}" destId="{BEA10E65-96DD-4C67-BD5C-EC20925BD79B}" srcOrd="1" destOrd="0" presId="urn:microsoft.com/office/officeart/2005/8/layout/orgChart1"/>
    <dgm:cxn modelId="{A82BA194-0118-4EA1-951F-20C5B7102FB3}" srcId="{183B88EE-A8DB-4B20-BB7C-DFE461B111D0}" destId="{2541776E-95BB-4BEE-9814-C564B9B049EF}" srcOrd="0" destOrd="0" parTransId="{AEA6B8FF-00CF-41DC-A782-9979AFF17D43}" sibTransId="{DFB3CF04-A5B8-468D-95AF-CC8F51C3E1ED}"/>
    <dgm:cxn modelId="{0C6A5698-4E27-4B8E-83BE-DE3951675E2E}" type="presOf" srcId="{AE4E7BAA-CC0A-45EE-B72B-CB39CA828346}" destId="{17EB67B3-0DD4-4497-A691-5277A306059E}" srcOrd="0" destOrd="0" presId="urn:microsoft.com/office/officeart/2005/8/layout/orgChart1"/>
    <dgm:cxn modelId="{4675F79B-2215-4300-BD91-5076B9BC9CD1}" type="presOf" srcId="{252A8260-99D1-4BCE-80AC-579DF4E86C2E}" destId="{AC27AC59-1DA5-4403-B953-64528DC67291}" srcOrd="0" destOrd="0" presId="urn:microsoft.com/office/officeart/2005/8/layout/orgChart1"/>
    <dgm:cxn modelId="{172304A3-A879-4E7B-BED8-B90FD6729664}" type="presOf" srcId="{915165F4-27B5-4EAB-944C-A9BA2AAB4DE3}" destId="{2E611834-10E3-449A-8B40-56BFC95D8A6C}" srcOrd="0" destOrd="0" presId="urn:microsoft.com/office/officeart/2005/8/layout/orgChart1"/>
    <dgm:cxn modelId="{65A08CA7-D36F-4693-8C30-67C926D8F83D}" srcId="{6D138601-B780-4AC6-8ECF-3BE33E2C6B77}" destId="{438CDD13-F95F-485D-BCB2-5E61192C34A5}" srcOrd="1" destOrd="0" parTransId="{252A8260-99D1-4BCE-80AC-579DF4E86C2E}" sibTransId="{E90B77CE-BAE1-4578-8D9D-782C21D46998}"/>
    <dgm:cxn modelId="{E58ACAAC-B97B-49C7-9126-838F0E2F0352}" srcId="{6D138601-B780-4AC6-8ECF-3BE33E2C6B77}" destId="{C1FAE245-3ABC-4B24-9F30-ED935D6AC081}" srcOrd="0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4D72D9B7-28EF-4BDC-B19B-6D1E6520815D}" srcId="{183B88EE-A8DB-4B20-BB7C-DFE461B111D0}" destId="{09CDE95B-2951-409A-BC86-3E607A101864}" srcOrd="1" destOrd="0" parTransId="{DD4EF5C2-CB0A-47D0-B3F2-B75079CA38D4}" sibTransId="{72E72303-2CAB-4A59-AD08-88FD7125F163}"/>
    <dgm:cxn modelId="{D356C0BC-6BB5-4028-B005-A972638B061E}" type="presOf" srcId="{82D29A6E-F75F-4B21-9754-D82D08076ABC}" destId="{BCB1D01C-5BF7-4680-8817-5647BADA48A8}" srcOrd="0" destOrd="0" presId="urn:microsoft.com/office/officeart/2005/8/layout/orgChart1"/>
    <dgm:cxn modelId="{935FFBC2-C0E7-439B-A30F-56AA9879CA63}" type="presOf" srcId="{C1FAE245-3ABC-4B24-9F30-ED935D6AC081}" destId="{4316D1CE-49AA-498D-AFD6-FF9529BD737D}" srcOrd="0" destOrd="0" presId="urn:microsoft.com/office/officeart/2005/8/layout/orgChart1"/>
    <dgm:cxn modelId="{538094C7-1BCD-4E2F-A6B8-DE927D9AD70E}" type="presOf" srcId="{DD4EF5C2-CB0A-47D0-B3F2-B75079CA38D4}" destId="{250CA0B6-5F6B-4727-826D-FDACD5995C60}" srcOrd="0" destOrd="0" presId="urn:microsoft.com/office/officeart/2005/8/layout/orgChart1"/>
    <dgm:cxn modelId="{D756FDCB-8589-4F27-9AC1-7DF9CE2D312C}" srcId="{82D29A6E-F75F-4B21-9754-D82D08076ABC}" destId="{DE134FBF-862A-436E-9047-FB94313450A2}" srcOrd="0" destOrd="0" parTransId="{3FE1579E-6D83-4F7E-879D-9695DBBE607E}" sibTransId="{FC239ADB-DA15-463D-80A6-075D4F82BC87}"/>
    <dgm:cxn modelId="{699F4BDB-5EB0-4578-9132-B8D6B92601C8}" type="presOf" srcId="{183B88EE-A8DB-4B20-BB7C-DFE461B111D0}" destId="{9725EF06-718E-4010-A63A-A34089CCAA1E}" srcOrd="1" destOrd="0" presId="urn:microsoft.com/office/officeart/2005/8/layout/orgChart1"/>
    <dgm:cxn modelId="{472757DD-0CF6-4EB4-AC9F-44081CFA65EE}" type="presOf" srcId="{438CDD13-F95F-485D-BCB2-5E61192C34A5}" destId="{66E73CAD-5C51-45C7-813F-134D5EC3CE4E}" srcOrd="0" destOrd="0" presId="urn:microsoft.com/office/officeart/2005/8/layout/orgChart1"/>
    <dgm:cxn modelId="{3F541DDF-D951-4A2F-A8B8-6D081CE0B514}" type="presOf" srcId="{AE4E7BAA-CC0A-45EE-B72B-CB39CA828346}" destId="{835D2297-B706-4CE0-BB19-748728233E2C}" srcOrd="1" destOrd="0" presId="urn:microsoft.com/office/officeart/2005/8/layout/orgChart1"/>
    <dgm:cxn modelId="{A33FA8E2-2F41-4C76-88AB-8E246EDB3C8B}" srcId="{915165F4-27B5-4EAB-944C-A9BA2AAB4DE3}" destId="{AE4E7BAA-CC0A-45EE-B72B-CB39CA828346}" srcOrd="3" destOrd="0" parTransId="{95C654B1-55DD-41AA-B672-0793DD6C734F}" sibTransId="{B33122A7-552C-4A1E-9FBE-D28A95DD5AB1}"/>
    <dgm:cxn modelId="{0616E4E4-1353-448A-B43C-57970C7044C2}" type="presOf" srcId="{AEA6B8FF-00CF-41DC-A782-9979AFF17D43}" destId="{F8EC64C9-DFDB-4ADC-B337-E3887620746E}" srcOrd="0" destOrd="0" presId="urn:microsoft.com/office/officeart/2005/8/layout/orgChart1"/>
    <dgm:cxn modelId="{DEAA2BE6-7AD0-4CBA-8294-3135D4D23015}" type="presOf" srcId="{95C654B1-55DD-41AA-B672-0793DD6C734F}" destId="{B1BA0864-EFCD-46ED-B1E4-DC8F608B9FB4}" srcOrd="0" destOrd="0" presId="urn:microsoft.com/office/officeart/2005/8/layout/orgChart1"/>
    <dgm:cxn modelId="{027772EE-0128-4369-A202-4677C3499A94}" type="presOf" srcId="{DE134FBF-862A-436E-9047-FB94313450A2}" destId="{3AEAB8B4-F347-4BB6-A481-44720B8E7C7E}" srcOrd="1" destOrd="0" presId="urn:microsoft.com/office/officeart/2005/8/layout/orgChart1"/>
    <dgm:cxn modelId="{306C75EE-24A7-422F-800A-CCDEFB3A1D74}" type="presOf" srcId="{438CDD13-F95F-485D-BCB2-5E61192C34A5}" destId="{36830CCE-428F-4251-B660-ED954633000B}" srcOrd="1" destOrd="0" presId="urn:microsoft.com/office/officeart/2005/8/layout/orgChart1"/>
    <dgm:cxn modelId="{32B415F1-DE4F-4843-8E80-27F1DFA2EB96}" type="presOf" srcId="{09CDE95B-2951-409A-BC86-3E607A101864}" destId="{3C15CDE6-0170-4880-8F1F-F8E6518E5503}" srcOrd="1" destOrd="0" presId="urn:microsoft.com/office/officeart/2005/8/layout/orgChart1"/>
    <dgm:cxn modelId="{3E173FFC-C31B-43F8-BDD7-0E10C38B8484}" type="presOf" srcId="{C1FAE245-3ABC-4B24-9F30-ED935D6AC081}" destId="{A8F0FF36-45FC-4A22-9A75-B8C8264C8D59}" srcOrd="1" destOrd="0" presId="urn:microsoft.com/office/officeart/2005/8/layout/orgChart1"/>
    <dgm:cxn modelId="{21B4275B-8846-45F1-AA7C-10E0BE51C392}" type="presParOf" srcId="{DAF23249-0368-4595-8B77-7053A7B0E3D3}" destId="{03A1BC42-026A-4906-B2FD-586A7F56C044}" srcOrd="0" destOrd="0" presId="urn:microsoft.com/office/officeart/2005/8/layout/orgChart1"/>
    <dgm:cxn modelId="{088250B5-1172-4F54-8087-E4D434822456}" type="presParOf" srcId="{03A1BC42-026A-4906-B2FD-586A7F56C044}" destId="{1BAFC7CF-A831-402C-A17D-EC5B3339E469}" srcOrd="0" destOrd="0" presId="urn:microsoft.com/office/officeart/2005/8/layout/orgChart1"/>
    <dgm:cxn modelId="{7B616476-CAE4-43B3-8A2A-03EBC269A76F}" type="presParOf" srcId="{1BAFC7CF-A831-402C-A17D-EC5B3339E469}" destId="{2E611834-10E3-449A-8B40-56BFC95D8A6C}" srcOrd="0" destOrd="0" presId="urn:microsoft.com/office/officeart/2005/8/layout/orgChart1"/>
    <dgm:cxn modelId="{B57B6AA4-1146-4DE7-B18A-B6E6B7E6598B}" type="presParOf" srcId="{1BAFC7CF-A831-402C-A17D-EC5B3339E469}" destId="{787A2E6A-E99F-4F03-8B97-9D7200E18D7E}" srcOrd="1" destOrd="0" presId="urn:microsoft.com/office/officeart/2005/8/layout/orgChart1"/>
    <dgm:cxn modelId="{9BD278D8-656E-447C-880B-F78F7D9410B2}" type="presParOf" srcId="{03A1BC42-026A-4906-B2FD-586A7F56C044}" destId="{5CE92813-F748-46BE-A130-E5DE97954C08}" srcOrd="1" destOrd="0" presId="urn:microsoft.com/office/officeart/2005/8/layout/orgChart1"/>
    <dgm:cxn modelId="{A2A1C1D5-21CE-427A-88A9-AD249BF9AF8E}" type="presParOf" srcId="{5CE92813-F748-46BE-A130-E5DE97954C08}" destId="{E1389F43-9493-42BA-9310-AC4B41B95CD9}" srcOrd="0" destOrd="0" presId="urn:microsoft.com/office/officeart/2005/8/layout/orgChart1"/>
    <dgm:cxn modelId="{EAFBCF3B-F0C1-47B4-874B-7019D7E524C7}" type="presParOf" srcId="{5CE92813-F748-46BE-A130-E5DE97954C08}" destId="{BABB82B7-B38A-4EDA-84B0-5DB1BD941123}" srcOrd="1" destOrd="0" presId="urn:microsoft.com/office/officeart/2005/8/layout/orgChart1"/>
    <dgm:cxn modelId="{9F49FC04-EC08-4584-BE40-647CD6C6FB85}" type="presParOf" srcId="{BABB82B7-B38A-4EDA-84B0-5DB1BD941123}" destId="{A2BDFDC0-D6F9-4122-B2B3-06C7D3E634A2}" srcOrd="0" destOrd="0" presId="urn:microsoft.com/office/officeart/2005/8/layout/orgChart1"/>
    <dgm:cxn modelId="{B242042F-F60D-4C8D-B551-1463ADA7CB65}" type="presParOf" srcId="{A2BDFDC0-D6F9-4122-B2B3-06C7D3E634A2}" destId="{1B48176C-F289-415E-BBB7-C2F7E49256C4}" srcOrd="0" destOrd="0" presId="urn:microsoft.com/office/officeart/2005/8/layout/orgChart1"/>
    <dgm:cxn modelId="{29A81B35-ADD3-4EE4-A6EB-7979458967A3}" type="presParOf" srcId="{A2BDFDC0-D6F9-4122-B2B3-06C7D3E634A2}" destId="{9725EF06-718E-4010-A63A-A34089CCAA1E}" srcOrd="1" destOrd="0" presId="urn:microsoft.com/office/officeart/2005/8/layout/orgChart1"/>
    <dgm:cxn modelId="{6968076B-8F85-416B-84B4-D63C757B4227}" type="presParOf" srcId="{BABB82B7-B38A-4EDA-84B0-5DB1BD941123}" destId="{147C67E5-8A8F-4E6B-8156-59EA231CB0BD}" srcOrd="1" destOrd="0" presId="urn:microsoft.com/office/officeart/2005/8/layout/orgChart1"/>
    <dgm:cxn modelId="{60177712-0E4E-4CDA-8EAF-E4968B93B73F}" type="presParOf" srcId="{147C67E5-8A8F-4E6B-8156-59EA231CB0BD}" destId="{F8EC64C9-DFDB-4ADC-B337-E3887620746E}" srcOrd="0" destOrd="0" presId="urn:microsoft.com/office/officeart/2005/8/layout/orgChart1"/>
    <dgm:cxn modelId="{FA8F4523-13A3-4E04-80D2-E827EC58C451}" type="presParOf" srcId="{147C67E5-8A8F-4E6B-8156-59EA231CB0BD}" destId="{E6626190-4B4C-4207-BBDB-26AD00C9D66C}" srcOrd="1" destOrd="0" presId="urn:microsoft.com/office/officeart/2005/8/layout/orgChart1"/>
    <dgm:cxn modelId="{3E18A894-7158-433F-929F-8D9B8F946DEA}" type="presParOf" srcId="{E6626190-4B4C-4207-BBDB-26AD00C9D66C}" destId="{1B257902-3F4A-4573-8585-F7D84B0D2139}" srcOrd="0" destOrd="0" presId="urn:microsoft.com/office/officeart/2005/8/layout/orgChart1"/>
    <dgm:cxn modelId="{6B287F5D-8F48-4491-8CFC-810F50A2ED45}" type="presParOf" srcId="{1B257902-3F4A-4573-8585-F7D84B0D2139}" destId="{C575FA3E-FCB6-44AA-A9A6-CA0AB4B36D54}" srcOrd="0" destOrd="0" presId="urn:microsoft.com/office/officeart/2005/8/layout/orgChart1"/>
    <dgm:cxn modelId="{8B43079F-20C4-41B9-A7CE-6C37C792561A}" type="presParOf" srcId="{1B257902-3F4A-4573-8585-F7D84B0D2139}" destId="{BEA10E65-96DD-4C67-BD5C-EC20925BD79B}" srcOrd="1" destOrd="0" presId="urn:microsoft.com/office/officeart/2005/8/layout/orgChart1"/>
    <dgm:cxn modelId="{3B456ABC-C8F3-4CF4-AE5E-40C0561CD7A7}" type="presParOf" srcId="{E6626190-4B4C-4207-BBDB-26AD00C9D66C}" destId="{02C9D4D4-27A5-4D8D-8D95-DB4F72C8AF7A}" srcOrd="1" destOrd="0" presId="urn:microsoft.com/office/officeart/2005/8/layout/orgChart1"/>
    <dgm:cxn modelId="{43965E02-565B-45B0-93B7-D92B474E6138}" type="presParOf" srcId="{E6626190-4B4C-4207-BBDB-26AD00C9D66C}" destId="{A22A1010-8CB4-46DC-ACB3-792A854262EB}" srcOrd="2" destOrd="0" presId="urn:microsoft.com/office/officeart/2005/8/layout/orgChart1"/>
    <dgm:cxn modelId="{50B6885F-5F59-40E8-B68D-95B874B8EC98}" type="presParOf" srcId="{147C67E5-8A8F-4E6B-8156-59EA231CB0BD}" destId="{250CA0B6-5F6B-4727-826D-FDACD5995C60}" srcOrd="2" destOrd="0" presId="urn:microsoft.com/office/officeart/2005/8/layout/orgChart1"/>
    <dgm:cxn modelId="{17141745-8513-4E33-8308-D1A76456BFE9}" type="presParOf" srcId="{147C67E5-8A8F-4E6B-8156-59EA231CB0BD}" destId="{637993F0-C57C-4180-958C-7B780095A106}" srcOrd="3" destOrd="0" presId="urn:microsoft.com/office/officeart/2005/8/layout/orgChart1"/>
    <dgm:cxn modelId="{66E2F60C-F5D1-499D-A157-2F282B61DC68}" type="presParOf" srcId="{637993F0-C57C-4180-958C-7B780095A106}" destId="{BCD91155-905F-4595-AA60-A065504D2CC2}" srcOrd="0" destOrd="0" presId="urn:microsoft.com/office/officeart/2005/8/layout/orgChart1"/>
    <dgm:cxn modelId="{D7EBEB95-F6F7-4646-BE01-289233078D11}" type="presParOf" srcId="{BCD91155-905F-4595-AA60-A065504D2CC2}" destId="{86A9F1CB-0864-4C25-9DDC-E0B7B3BEB036}" srcOrd="0" destOrd="0" presId="urn:microsoft.com/office/officeart/2005/8/layout/orgChart1"/>
    <dgm:cxn modelId="{7E9203B7-22BD-4F1C-B5EE-1209C06D920A}" type="presParOf" srcId="{BCD91155-905F-4595-AA60-A065504D2CC2}" destId="{3C15CDE6-0170-4880-8F1F-F8E6518E5503}" srcOrd="1" destOrd="0" presId="urn:microsoft.com/office/officeart/2005/8/layout/orgChart1"/>
    <dgm:cxn modelId="{593199E0-3F8D-429B-9374-12246C0B6459}" type="presParOf" srcId="{637993F0-C57C-4180-958C-7B780095A106}" destId="{2D96F06A-5CB7-489F-BD18-0DEE9631DBE7}" srcOrd="1" destOrd="0" presId="urn:microsoft.com/office/officeart/2005/8/layout/orgChart1"/>
    <dgm:cxn modelId="{9E83A3A9-AC34-47AD-9990-B20C25484439}" type="presParOf" srcId="{637993F0-C57C-4180-958C-7B780095A106}" destId="{65E53657-840A-419F-BE96-B6F686E3E278}" srcOrd="2" destOrd="0" presId="urn:microsoft.com/office/officeart/2005/8/layout/orgChart1"/>
    <dgm:cxn modelId="{FEEC41DF-D197-422A-B073-D63489172D41}" type="presParOf" srcId="{BABB82B7-B38A-4EDA-84B0-5DB1BD941123}" destId="{9D35F4D4-1815-40BC-BDA1-DDCCEFDD3A7B}" srcOrd="2" destOrd="0" presId="urn:microsoft.com/office/officeart/2005/8/layout/orgChart1"/>
    <dgm:cxn modelId="{6DAABC94-EBF7-4D39-B23D-65E99D75C43C}" type="presParOf" srcId="{5CE92813-F748-46BE-A130-E5DE97954C08}" destId="{2FEA6A9F-9421-48A7-99CF-D5E9F7B52CEB}" srcOrd="2" destOrd="0" presId="urn:microsoft.com/office/officeart/2005/8/layout/orgChart1"/>
    <dgm:cxn modelId="{B440A802-B445-4595-B812-A228D3DBA401}" type="presParOf" srcId="{5CE92813-F748-46BE-A130-E5DE97954C08}" destId="{4FD3AA02-3817-4561-ACDF-71E255D97583}" srcOrd="3" destOrd="0" presId="urn:microsoft.com/office/officeart/2005/8/layout/orgChart1"/>
    <dgm:cxn modelId="{03781A15-70F3-4022-B9BC-97CDC2C869D1}" type="presParOf" srcId="{4FD3AA02-3817-4561-ACDF-71E255D97583}" destId="{3661D8B9-254C-4707-9797-25C9C9FE5E12}" srcOrd="0" destOrd="0" presId="urn:microsoft.com/office/officeart/2005/8/layout/orgChart1"/>
    <dgm:cxn modelId="{C45B9606-4D3C-4114-B9AD-40A5804279CF}" type="presParOf" srcId="{3661D8B9-254C-4707-9797-25C9C9FE5E12}" destId="{8C45DD3E-A256-4DAB-8D01-C7BBA4BC58DA}" srcOrd="0" destOrd="0" presId="urn:microsoft.com/office/officeart/2005/8/layout/orgChart1"/>
    <dgm:cxn modelId="{EA2E67FE-5C7C-45BF-901E-582B08E0634A}" type="presParOf" srcId="{3661D8B9-254C-4707-9797-25C9C9FE5E12}" destId="{46186437-E419-4C26-B8C5-A924D1F0433C}" srcOrd="1" destOrd="0" presId="urn:microsoft.com/office/officeart/2005/8/layout/orgChart1"/>
    <dgm:cxn modelId="{ED18FFC5-19D9-453C-83C1-8FEC7AB1E35F}" type="presParOf" srcId="{4FD3AA02-3817-4561-ACDF-71E255D97583}" destId="{420A58D0-AE69-4685-825D-38F83C75DB0D}" srcOrd="1" destOrd="0" presId="urn:microsoft.com/office/officeart/2005/8/layout/orgChart1"/>
    <dgm:cxn modelId="{A7454223-2497-4F98-9ADF-AAE709280E57}" type="presParOf" srcId="{420A58D0-AE69-4685-825D-38F83C75DB0D}" destId="{0D4047F1-9D48-4BAF-B868-48AA2A216A45}" srcOrd="0" destOrd="0" presId="urn:microsoft.com/office/officeart/2005/8/layout/orgChart1"/>
    <dgm:cxn modelId="{7CA144A5-CAE2-4CE3-9010-CC43BBBD8891}" type="presParOf" srcId="{420A58D0-AE69-4685-825D-38F83C75DB0D}" destId="{8BE2FA59-084E-4E58-958F-55253017ABB6}" srcOrd="1" destOrd="0" presId="urn:microsoft.com/office/officeart/2005/8/layout/orgChart1"/>
    <dgm:cxn modelId="{65DAEB26-90B3-4668-952B-8EAEC3D98E7B}" type="presParOf" srcId="{8BE2FA59-084E-4E58-958F-55253017ABB6}" destId="{9B937DEB-0DFA-4FA1-80A7-D125B9B87A0F}" srcOrd="0" destOrd="0" presId="urn:microsoft.com/office/officeart/2005/8/layout/orgChart1"/>
    <dgm:cxn modelId="{4679A1E6-F044-47A4-8E6F-45D00818F3E7}" type="presParOf" srcId="{9B937DEB-0DFA-4FA1-80A7-D125B9B87A0F}" destId="{4316D1CE-49AA-498D-AFD6-FF9529BD737D}" srcOrd="0" destOrd="0" presId="urn:microsoft.com/office/officeart/2005/8/layout/orgChart1"/>
    <dgm:cxn modelId="{C30AC4CE-27A2-4936-BE78-7E68D3E09F8F}" type="presParOf" srcId="{9B937DEB-0DFA-4FA1-80A7-D125B9B87A0F}" destId="{A8F0FF36-45FC-4A22-9A75-B8C8264C8D59}" srcOrd="1" destOrd="0" presId="urn:microsoft.com/office/officeart/2005/8/layout/orgChart1"/>
    <dgm:cxn modelId="{38E9750A-E8A9-4D91-BFCC-A13F79654F71}" type="presParOf" srcId="{8BE2FA59-084E-4E58-958F-55253017ABB6}" destId="{AA6779D7-A435-4CF0-98D0-3695D5AED358}" srcOrd="1" destOrd="0" presId="urn:microsoft.com/office/officeart/2005/8/layout/orgChart1"/>
    <dgm:cxn modelId="{EEE93881-EDE6-4BA2-9C8E-C2EDD726DA6E}" type="presParOf" srcId="{8BE2FA59-084E-4E58-958F-55253017ABB6}" destId="{DF5BB838-1E1E-4923-A34B-428803AF6D48}" srcOrd="2" destOrd="0" presId="urn:microsoft.com/office/officeart/2005/8/layout/orgChart1"/>
    <dgm:cxn modelId="{68A90090-E1F8-4101-B3C9-6C6B65201B15}" type="presParOf" srcId="{420A58D0-AE69-4685-825D-38F83C75DB0D}" destId="{AC27AC59-1DA5-4403-B953-64528DC67291}" srcOrd="2" destOrd="0" presId="urn:microsoft.com/office/officeart/2005/8/layout/orgChart1"/>
    <dgm:cxn modelId="{F23943EF-120C-4AD7-BD21-9C0F43260117}" type="presParOf" srcId="{420A58D0-AE69-4685-825D-38F83C75DB0D}" destId="{7027A50E-168D-4E7E-8610-D451D6AD7C49}" srcOrd="3" destOrd="0" presId="urn:microsoft.com/office/officeart/2005/8/layout/orgChart1"/>
    <dgm:cxn modelId="{3E5DD665-D068-4D2E-99AF-046A062F30F6}" type="presParOf" srcId="{7027A50E-168D-4E7E-8610-D451D6AD7C49}" destId="{1A26BC23-0A91-4DA0-894A-8196D7A4731E}" srcOrd="0" destOrd="0" presId="urn:microsoft.com/office/officeart/2005/8/layout/orgChart1"/>
    <dgm:cxn modelId="{6B0F1A6F-77ED-41EA-BC2A-1C3A3C6D56D3}" type="presParOf" srcId="{1A26BC23-0A91-4DA0-894A-8196D7A4731E}" destId="{66E73CAD-5C51-45C7-813F-134D5EC3CE4E}" srcOrd="0" destOrd="0" presId="urn:microsoft.com/office/officeart/2005/8/layout/orgChart1"/>
    <dgm:cxn modelId="{27166EEE-5504-4312-AA36-4E3F52134CED}" type="presParOf" srcId="{1A26BC23-0A91-4DA0-894A-8196D7A4731E}" destId="{36830CCE-428F-4251-B660-ED954633000B}" srcOrd="1" destOrd="0" presId="urn:microsoft.com/office/officeart/2005/8/layout/orgChart1"/>
    <dgm:cxn modelId="{BE200949-0DC0-432C-9280-764AE679E386}" type="presParOf" srcId="{7027A50E-168D-4E7E-8610-D451D6AD7C49}" destId="{6921103C-38BC-4F0C-8EA7-2CC24F597222}" srcOrd="1" destOrd="0" presId="urn:microsoft.com/office/officeart/2005/8/layout/orgChart1"/>
    <dgm:cxn modelId="{30558529-559B-43AC-A9B7-D6F90563E09B}" type="presParOf" srcId="{7027A50E-168D-4E7E-8610-D451D6AD7C49}" destId="{47282CB2-D238-4D16-B6A2-00B9553A05F2}" srcOrd="2" destOrd="0" presId="urn:microsoft.com/office/officeart/2005/8/layout/orgChart1"/>
    <dgm:cxn modelId="{E62DCFC5-546E-4F15-B665-B9C3E03084F4}" type="presParOf" srcId="{4FD3AA02-3817-4561-ACDF-71E255D97583}" destId="{0AA59974-A745-401F-BA41-F7761A92EB24}" srcOrd="2" destOrd="0" presId="urn:microsoft.com/office/officeart/2005/8/layout/orgChart1"/>
    <dgm:cxn modelId="{34B0F3D8-6A0C-4840-B53F-85AE682F72A5}" type="presParOf" srcId="{5CE92813-F748-46BE-A130-E5DE97954C08}" destId="{777CB9FA-3F63-4129-9662-431AD9165596}" srcOrd="4" destOrd="0" presId="urn:microsoft.com/office/officeart/2005/8/layout/orgChart1"/>
    <dgm:cxn modelId="{94FC13AD-8DF7-4240-A055-46F52B7F1D99}" type="presParOf" srcId="{5CE92813-F748-46BE-A130-E5DE97954C08}" destId="{7E73B084-C50E-4AF8-B808-2CE8563AF449}" srcOrd="5" destOrd="0" presId="urn:microsoft.com/office/officeart/2005/8/layout/orgChart1"/>
    <dgm:cxn modelId="{F07348FC-9B88-47B0-8871-5838C5FAD1EA}" type="presParOf" srcId="{7E73B084-C50E-4AF8-B808-2CE8563AF449}" destId="{A5F7B62F-1CA9-429B-BAFE-B9E23DCF6265}" srcOrd="0" destOrd="0" presId="urn:microsoft.com/office/officeart/2005/8/layout/orgChart1"/>
    <dgm:cxn modelId="{F1A7B2A3-4F17-40A5-80A1-B26C58672851}" type="presParOf" srcId="{A5F7B62F-1CA9-429B-BAFE-B9E23DCF6265}" destId="{BCB1D01C-5BF7-4680-8817-5647BADA48A8}" srcOrd="0" destOrd="0" presId="urn:microsoft.com/office/officeart/2005/8/layout/orgChart1"/>
    <dgm:cxn modelId="{9E678FB3-422D-450F-BF98-27B9597530EF}" type="presParOf" srcId="{A5F7B62F-1CA9-429B-BAFE-B9E23DCF6265}" destId="{174DE38B-CCED-4ABA-BEE6-F6D24BF28FC8}" srcOrd="1" destOrd="0" presId="urn:microsoft.com/office/officeart/2005/8/layout/orgChart1"/>
    <dgm:cxn modelId="{B96328C9-8504-4715-A759-CA909811F929}" type="presParOf" srcId="{7E73B084-C50E-4AF8-B808-2CE8563AF449}" destId="{7A477A6A-D3F2-4DE5-B177-231E4D13AFF9}" srcOrd="1" destOrd="0" presId="urn:microsoft.com/office/officeart/2005/8/layout/orgChart1"/>
    <dgm:cxn modelId="{DAA921F3-EE95-4AAD-AAEF-B0CE2C5E7579}" type="presParOf" srcId="{7A477A6A-D3F2-4DE5-B177-231E4D13AFF9}" destId="{D40F38D6-E576-4D5F-8477-BC91A400ECC8}" srcOrd="0" destOrd="0" presId="urn:microsoft.com/office/officeart/2005/8/layout/orgChart1"/>
    <dgm:cxn modelId="{7FE737CE-28B4-4E97-8E91-EA55A611C975}" type="presParOf" srcId="{7A477A6A-D3F2-4DE5-B177-231E4D13AFF9}" destId="{25ECF070-D25B-4762-84A1-1117DAF0FD98}" srcOrd="1" destOrd="0" presId="urn:microsoft.com/office/officeart/2005/8/layout/orgChart1"/>
    <dgm:cxn modelId="{DB732197-D34C-43B9-9F7D-F3641B6FFF3C}" type="presParOf" srcId="{25ECF070-D25B-4762-84A1-1117DAF0FD98}" destId="{7CAC5CAC-2D00-4E7D-9B41-1DC529CB9AA2}" srcOrd="0" destOrd="0" presId="urn:microsoft.com/office/officeart/2005/8/layout/orgChart1"/>
    <dgm:cxn modelId="{445B8037-52C5-4B54-AC07-52FB0E824449}" type="presParOf" srcId="{7CAC5CAC-2D00-4E7D-9B41-1DC529CB9AA2}" destId="{3EEFA795-41F2-4269-86CC-2B8B1853DC27}" srcOrd="0" destOrd="0" presId="urn:microsoft.com/office/officeart/2005/8/layout/orgChart1"/>
    <dgm:cxn modelId="{E31DCAC1-7D0E-4B42-A934-25DB932557CA}" type="presParOf" srcId="{7CAC5CAC-2D00-4E7D-9B41-1DC529CB9AA2}" destId="{3AEAB8B4-F347-4BB6-A481-44720B8E7C7E}" srcOrd="1" destOrd="0" presId="urn:microsoft.com/office/officeart/2005/8/layout/orgChart1"/>
    <dgm:cxn modelId="{B10A6DD6-9571-4A3A-B120-CFE5461DA43A}" type="presParOf" srcId="{25ECF070-D25B-4762-84A1-1117DAF0FD98}" destId="{910CD7F5-987E-4649-A26E-A88F51FE2D94}" srcOrd="1" destOrd="0" presId="urn:microsoft.com/office/officeart/2005/8/layout/orgChart1"/>
    <dgm:cxn modelId="{60190B6E-39BA-486F-BE56-4E7B7233A147}" type="presParOf" srcId="{25ECF070-D25B-4762-84A1-1117DAF0FD98}" destId="{B7A21648-2BE4-47CF-A8D3-2C9BA02D3CFF}" srcOrd="2" destOrd="0" presId="urn:microsoft.com/office/officeart/2005/8/layout/orgChart1"/>
    <dgm:cxn modelId="{98577BB6-18BB-44E0-8175-3296F9D375DD}" type="presParOf" srcId="{7E73B084-C50E-4AF8-B808-2CE8563AF449}" destId="{E0C9AFF7-2C0D-449B-A7F2-F7C057B67082}" srcOrd="2" destOrd="0" presId="urn:microsoft.com/office/officeart/2005/8/layout/orgChart1"/>
    <dgm:cxn modelId="{E0E0B8A6-89AC-4778-A130-DC865B96BF4E}" type="presParOf" srcId="{5CE92813-F748-46BE-A130-E5DE97954C08}" destId="{B1BA0864-EFCD-46ED-B1E4-DC8F608B9FB4}" srcOrd="6" destOrd="0" presId="urn:microsoft.com/office/officeart/2005/8/layout/orgChart1"/>
    <dgm:cxn modelId="{F65BDEAF-7AF6-49AE-B167-1002EEABEA4E}" type="presParOf" srcId="{5CE92813-F748-46BE-A130-E5DE97954C08}" destId="{FB610F28-86A2-428C-B0FA-F5CE14F6722A}" srcOrd="7" destOrd="0" presId="urn:microsoft.com/office/officeart/2005/8/layout/orgChart1"/>
    <dgm:cxn modelId="{85CFC573-A382-4761-B6B7-288A07A76354}" type="presParOf" srcId="{FB610F28-86A2-428C-B0FA-F5CE14F6722A}" destId="{64DE799D-0401-481D-97E4-4CFAA6F92939}" srcOrd="0" destOrd="0" presId="urn:microsoft.com/office/officeart/2005/8/layout/orgChart1"/>
    <dgm:cxn modelId="{A2656C50-AD47-4E43-8234-5DF35CF95B79}" type="presParOf" srcId="{64DE799D-0401-481D-97E4-4CFAA6F92939}" destId="{17EB67B3-0DD4-4497-A691-5277A306059E}" srcOrd="0" destOrd="0" presId="urn:microsoft.com/office/officeart/2005/8/layout/orgChart1"/>
    <dgm:cxn modelId="{CD9C12CA-3191-496A-A09C-A8565E4E9AD0}" type="presParOf" srcId="{64DE799D-0401-481D-97E4-4CFAA6F92939}" destId="{835D2297-B706-4CE0-BB19-748728233E2C}" srcOrd="1" destOrd="0" presId="urn:microsoft.com/office/officeart/2005/8/layout/orgChart1"/>
    <dgm:cxn modelId="{777BF6E9-2C80-4480-BD37-B8DA988DE0C5}" type="presParOf" srcId="{FB610F28-86A2-428C-B0FA-F5CE14F6722A}" destId="{A1CA251D-8020-4B49-BCBF-5B3B5ABF07CC}" srcOrd="1" destOrd="0" presId="urn:microsoft.com/office/officeart/2005/8/layout/orgChart1"/>
    <dgm:cxn modelId="{AFEB4BE2-81D4-41A6-A54B-8DCA27C72710}" type="presParOf" srcId="{FB610F28-86A2-428C-B0FA-F5CE14F6722A}" destId="{D414E960-23CB-46E9-851C-4069C5C01B1F}" srcOrd="2" destOrd="0" presId="urn:microsoft.com/office/officeart/2005/8/layout/orgChart1"/>
    <dgm:cxn modelId="{FF1F145C-5C44-409C-8C4F-829AE3C570BD}" type="presParOf" srcId="{03A1BC42-026A-4906-B2FD-586A7F56C044}" destId="{C854F4B0-34F6-4359-8662-B9EA55E1FA2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السُّوق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عِنْدَكَ ...؟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 الثَّمَن؟ / كَم السِّعْر؟</a:t>
          </a: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يُمْكِن أَن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أَسْتَطِيع أَن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B78988-87F7-48D7-B5CF-AD12B7278B8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048E29-0F69-4029-99EE-760E790A0B0C}" type="parTrans" cxnId="{B4C5762E-5FEA-425C-A329-7BFD3BBBC3BB}">
      <dgm:prSet/>
      <dgm:spPr/>
      <dgm:t>
        <a:bodyPr/>
        <a:lstStyle/>
        <a:p>
          <a:pPr rtl="1"/>
          <a:endParaRPr lang="en-US"/>
        </a:p>
      </dgm:t>
    </dgm:pt>
    <dgm:pt modelId="{1F2D5A8B-7798-4291-8B70-873B5EFF9CEE}" type="sibTrans" cxnId="{B4C5762E-5FEA-425C-A329-7BFD3BBBC3BB}">
      <dgm:prSet/>
      <dgm:spPr/>
      <dgm:t>
        <a:bodyPr/>
        <a:lstStyle/>
        <a:p>
          <a:pPr rtl="1"/>
          <a:endParaRPr lang="en-US"/>
        </a:p>
      </dgm:t>
    </dgm:pt>
    <dgm:pt modelId="{635AA38A-56F0-4F97-8EFE-450912FE8E6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تُرِيدُ شَيْئًا آخَر؟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536695-E893-47F7-A22C-2EAA8B9D507D}" type="parTrans" cxnId="{EC813023-DA70-49E3-AE26-A4A871C8E70A}">
      <dgm:prSet/>
      <dgm:spPr/>
      <dgm:t>
        <a:bodyPr/>
        <a:lstStyle/>
        <a:p>
          <a:pPr rtl="1"/>
          <a:endParaRPr lang="en-US"/>
        </a:p>
      </dgm:t>
    </dgm:pt>
    <dgm:pt modelId="{344E421E-4239-4FA8-8720-A227689D35CC}" type="sibTrans" cxnId="{EC813023-DA70-49E3-AE26-A4A871C8E70A}">
      <dgm:prSet/>
      <dgm:spPr/>
      <dgm:t>
        <a:bodyPr/>
        <a:lstStyle/>
        <a:p>
          <a:pPr rtl="1"/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B21F3FFF-7CB5-4E55-9B69-36427AE7E13B}" type="pres">
      <dgm:prSet presAssocID="{87048E29-0F69-4029-99EE-760E790A0B0C}" presName="Name9" presStyleLbl="parChTrans1D2" presStyleIdx="2" presStyleCnt="6"/>
      <dgm:spPr/>
    </dgm:pt>
    <dgm:pt modelId="{E8116420-097E-4B3D-A431-D9F0E1358057}" type="pres">
      <dgm:prSet presAssocID="{87048E29-0F69-4029-99EE-760E790A0B0C}" presName="connTx" presStyleLbl="parChTrans1D2" presStyleIdx="2" presStyleCnt="6"/>
      <dgm:spPr/>
    </dgm:pt>
    <dgm:pt modelId="{51B56023-9E11-4937-A295-568E21F97A56}" type="pres">
      <dgm:prSet presAssocID="{77B78988-87F7-48D7-B5CF-AD12B7278B85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2ED22D0-6C04-4D11-9520-628AA209BE10}" type="pres">
      <dgm:prSet presAssocID="{4E536695-E893-47F7-A22C-2EAA8B9D507D}" presName="Name9" presStyleLbl="parChTrans1D2" presStyleIdx="5" presStyleCnt="6"/>
      <dgm:spPr/>
    </dgm:pt>
    <dgm:pt modelId="{962B82E2-815F-410E-80F0-D38B4F9295F3}" type="pres">
      <dgm:prSet presAssocID="{4E536695-E893-47F7-A22C-2EAA8B9D507D}" presName="connTx" presStyleLbl="parChTrans1D2" presStyleIdx="5" presStyleCnt="6"/>
      <dgm:spPr/>
    </dgm:pt>
    <dgm:pt modelId="{819D76E7-CBEC-4CC5-A7B7-C0235AB9446D}" type="pres">
      <dgm:prSet presAssocID="{635AA38A-56F0-4F97-8EFE-450912FE8E66}" presName="node" presStyleLbl="node1" presStyleIdx="5" presStyleCnt="6">
        <dgm:presLayoutVars>
          <dgm:bulletEnabled val="1"/>
        </dgm:presLayoutVars>
      </dgm:prSet>
      <dgm:spPr/>
    </dgm:pt>
  </dgm:ptLst>
  <dgm:cxnLst>
    <dgm:cxn modelId="{96032B03-F860-42C1-B4F0-6E657ABECE34}" type="presOf" srcId="{4E536695-E893-47F7-A22C-2EAA8B9D507D}" destId="{962B82E2-815F-410E-80F0-D38B4F9295F3}" srcOrd="1" destOrd="0" presId="urn:microsoft.com/office/officeart/2005/8/layout/radial1"/>
    <dgm:cxn modelId="{51E54005-5023-4A77-AE7B-BED2A1787782}" type="presOf" srcId="{635AA38A-56F0-4F97-8EFE-450912FE8E66}" destId="{819D76E7-CBEC-4CC5-A7B7-C0235AB9446D}" srcOrd="0" destOrd="0" presId="urn:microsoft.com/office/officeart/2005/8/layout/radial1"/>
    <dgm:cxn modelId="{AC2BCD05-D01D-4077-B165-252527B2B78C}" type="presOf" srcId="{77B78988-87F7-48D7-B5CF-AD12B7278B85}" destId="{51B56023-9E11-4937-A295-568E21F97A56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EC813023-DA70-49E3-AE26-A4A871C8E70A}" srcId="{915165F4-27B5-4EAB-944C-A9BA2AAB4DE3}" destId="{635AA38A-56F0-4F97-8EFE-450912FE8E66}" srcOrd="5" destOrd="0" parTransId="{4E536695-E893-47F7-A22C-2EAA8B9D507D}" sibTransId="{344E421E-4239-4FA8-8720-A227689D35CC}"/>
    <dgm:cxn modelId="{B4C5762E-5FEA-425C-A329-7BFD3BBBC3BB}" srcId="{915165F4-27B5-4EAB-944C-A9BA2AAB4DE3}" destId="{77B78988-87F7-48D7-B5CF-AD12B7278B85}" srcOrd="2" destOrd="0" parTransId="{87048E29-0F69-4029-99EE-760E790A0B0C}" sibTransId="{1F2D5A8B-7798-4291-8B70-873B5EFF9CEE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DDE2455A-AAA3-4BE5-8957-C1919E59B163}" type="presOf" srcId="{87048E29-0F69-4029-99EE-760E790A0B0C}" destId="{B21F3FFF-7CB5-4E55-9B69-36427AE7E13B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4B993D9E-2A59-4279-AC57-CAA464E8EB0B}" type="presOf" srcId="{4E536695-E893-47F7-A22C-2EAA8B9D507D}" destId="{52ED22D0-6C04-4D11-9520-628AA209BE10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08FB5AE5-A5E1-4D3F-9B76-8EA0492D275C}" type="presOf" srcId="{87048E29-0F69-4029-99EE-760E790A0B0C}" destId="{E8116420-097E-4B3D-A431-D9F0E1358057}" srcOrd="1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7ADF0426-BFFF-434A-B3EC-7467B54494F9}" type="presParOf" srcId="{7F8C1E0C-5CCF-401C-BBAD-ABCA7E9C1736}" destId="{B21F3FFF-7CB5-4E55-9B69-36427AE7E13B}" srcOrd="5" destOrd="0" presId="urn:microsoft.com/office/officeart/2005/8/layout/radial1"/>
    <dgm:cxn modelId="{3C1FB232-6EF8-46D8-8FFC-6C3ED7F990AB}" type="presParOf" srcId="{B21F3FFF-7CB5-4E55-9B69-36427AE7E13B}" destId="{E8116420-097E-4B3D-A431-D9F0E1358057}" srcOrd="0" destOrd="0" presId="urn:microsoft.com/office/officeart/2005/8/layout/radial1"/>
    <dgm:cxn modelId="{0ED72E35-3B45-4388-9295-9BFA0A6EC959}" type="presParOf" srcId="{7F8C1E0C-5CCF-401C-BBAD-ABCA7E9C1736}" destId="{51B56023-9E11-4937-A295-568E21F97A56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3F1C79AC-FAA4-4E8E-9901-AEF0995B77F2}" type="presParOf" srcId="{7F8C1E0C-5CCF-401C-BBAD-ABCA7E9C1736}" destId="{52ED22D0-6C04-4D11-9520-628AA209BE10}" srcOrd="11" destOrd="0" presId="urn:microsoft.com/office/officeart/2005/8/layout/radial1"/>
    <dgm:cxn modelId="{855BDB9C-B7B2-4CDF-BB17-748AF1CDC5D3}" type="presParOf" srcId="{52ED22D0-6C04-4D11-9520-628AA209BE10}" destId="{962B82E2-815F-410E-80F0-D38B4F9295F3}" srcOrd="0" destOrd="0" presId="urn:microsoft.com/office/officeart/2005/8/layout/radial1"/>
    <dgm:cxn modelId="{952042B4-1C21-44A9-ADB7-2789C72F8340}" type="presParOf" srcId="{7F8C1E0C-5CCF-401C-BBAD-ABCA7E9C1736}" destId="{819D76E7-CBEC-4CC5-A7B7-C0235AB9446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المَكْتَبَة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قِصَّة / قِصَص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رَفّ / رُفُوف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الطِّفْل / الأَطْفَال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مَحِل الخُضْرَاوَات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خِيَار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بَنَدُورَة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كَمْ كِيلُو؟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رُمَّان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0864-EFCD-46ED-B1E4-DC8F608B9FB4}">
      <dsp:nvSpPr>
        <dsp:cNvPr id="0" name=""/>
        <dsp:cNvSpPr/>
      </dsp:nvSpPr>
      <dsp:spPr>
        <a:xfrm>
          <a:off x="1199852" y="1236470"/>
          <a:ext cx="4340457" cy="502201"/>
        </a:xfrm>
        <a:custGeom>
          <a:avLst/>
          <a:gdLst/>
          <a:ahLst/>
          <a:cxnLst/>
          <a:rect l="0" t="0" r="0" b="0"/>
          <a:pathLst>
            <a:path>
              <a:moveTo>
                <a:pt x="4340457" y="0"/>
              </a:moveTo>
              <a:lnTo>
                <a:pt x="4340457" y="251100"/>
              </a:lnTo>
              <a:lnTo>
                <a:pt x="0" y="251100"/>
              </a:lnTo>
              <a:lnTo>
                <a:pt x="0" y="5022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F38D6-E576-4D5F-8477-BC91A400ECC8}">
      <dsp:nvSpPr>
        <dsp:cNvPr id="0" name=""/>
        <dsp:cNvSpPr/>
      </dsp:nvSpPr>
      <dsp:spPr>
        <a:xfrm>
          <a:off x="3136915" y="2934390"/>
          <a:ext cx="358715" cy="110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60"/>
              </a:lnTo>
              <a:lnTo>
                <a:pt x="358715" y="1100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CB9FA-3F63-4129-9662-431AD9165596}">
      <dsp:nvSpPr>
        <dsp:cNvPr id="0" name=""/>
        <dsp:cNvSpPr/>
      </dsp:nvSpPr>
      <dsp:spPr>
        <a:xfrm>
          <a:off x="4093490" y="1236470"/>
          <a:ext cx="1446819" cy="502201"/>
        </a:xfrm>
        <a:custGeom>
          <a:avLst/>
          <a:gdLst/>
          <a:ahLst/>
          <a:cxnLst/>
          <a:rect l="0" t="0" r="0" b="0"/>
          <a:pathLst>
            <a:path>
              <a:moveTo>
                <a:pt x="1446819" y="0"/>
              </a:moveTo>
              <a:lnTo>
                <a:pt x="1446819" y="251100"/>
              </a:lnTo>
              <a:lnTo>
                <a:pt x="0" y="251100"/>
              </a:lnTo>
              <a:lnTo>
                <a:pt x="0" y="5022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7AC59-1DA5-4403-B953-64528DC67291}">
      <dsp:nvSpPr>
        <dsp:cNvPr id="0" name=""/>
        <dsp:cNvSpPr/>
      </dsp:nvSpPr>
      <dsp:spPr>
        <a:xfrm>
          <a:off x="6030553" y="2934390"/>
          <a:ext cx="358715" cy="2797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980"/>
              </a:lnTo>
              <a:lnTo>
                <a:pt x="358715" y="27979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047F1-9D48-4BAF-B868-48AA2A216A45}">
      <dsp:nvSpPr>
        <dsp:cNvPr id="0" name=""/>
        <dsp:cNvSpPr/>
      </dsp:nvSpPr>
      <dsp:spPr>
        <a:xfrm>
          <a:off x="6030553" y="2934390"/>
          <a:ext cx="358715" cy="110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60"/>
              </a:lnTo>
              <a:lnTo>
                <a:pt x="358715" y="1100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A6A9F-9421-48A7-99CF-D5E9F7B52CEB}">
      <dsp:nvSpPr>
        <dsp:cNvPr id="0" name=""/>
        <dsp:cNvSpPr/>
      </dsp:nvSpPr>
      <dsp:spPr>
        <a:xfrm>
          <a:off x="5540309" y="1236470"/>
          <a:ext cx="1446819" cy="50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00"/>
              </a:lnTo>
              <a:lnTo>
                <a:pt x="1446819" y="251100"/>
              </a:lnTo>
              <a:lnTo>
                <a:pt x="1446819" y="5022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CA0B6-5F6B-4727-826D-FDACD5995C60}">
      <dsp:nvSpPr>
        <dsp:cNvPr id="0" name=""/>
        <dsp:cNvSpPr/>
      </dsp:nvSpPr>
      <dsp:spPr>
        <a:xfrm>
          <a:off x="8924191" y="2934390"/>
          <a:ext cx="358715" cy="2797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980"/>
              </a:lnTo>
              <a:lnTo>
                <a:pt x="358715" y="27979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C64C9-DFDB-4ADC-B337-E3887620746E}">
      <dsp:nvSpPr>
        <dsp:cNvPr id="0" name=""/>
        <dsp:cNvSpPr/>
      </dsp:nvSpPr>
      <dsp:spPr>
        <a:xfrm>
          <a:off x="8924191" y="2934390"/>
          <a:ext cx="358715" cy="110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60"/>
              </a:lnTo>
              <a:lnTo>
                <a:pt x="358715" y="1100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89F43-9493-42BA-9310-AC4B41B95CD9}">
      <dsp:nvSpPr>
        <dsp:cNvPr id="0" name=""/>
        <dsp:cNvSpPr/>
      </dsp:nvSpPr>
      <dsp:spPr>
        <a:xfrm>
          <a:off x="5540309" y="1236470"/>
          <a:ext cx="4340457" cy="50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00"/>
              </a:lnTo>
              <a:lnTo>
                <a:pt x="4340457" y="251100"/>
              </a:lnTo>
              <a:lnTo>
                <a:pt x="4340457" y="5022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11834-10E3-449A-8B40-56BFC95D8A6C}">
      <dsp:nvSpPr>
        <dsp:cNvPr id="0" name=""/>
        <dsp:cNvSpPr/>
      </dsp:nvSpPr>
      <dsp:spPr>
        <a:xfrm>
          <a:off x="4344591" y="40752"/>
          <a:ext cx="2391436" cy="1195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التَّسَوُّق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44591" y="40752"/>
        <a:ext cx="2391436" cy="1195718"/>
      </dsp:txXfrm>
    </dsp:sp>
    <dsp:sp modelId="{1B48176C-F289-415E-BBB7-C2F7E49256C4}">
      <dsp:nvSpPr>
        <dsp:cNvPr id="0" name=""/>
        <dsp:cNvSpPr/>
      </dsp:nvSpPr>
      <dsp:spPr>
        <a:xfrm>
          <a:off x="8685048" y="1738672"/>
          <a:ext cx="2391436" cy="1195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البَائِع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685048" y="1738672"/>
        <a:ext cx="2391436" cy="1195718"/>
      </dsp:txXfrm>
    </dsp:sp>
    <dsp:sp modelId="{C575FA3E-FCB6-44AA-A9A6-CA0AB4B36D54}">
      <dsp:nvSpPr>
        <dsp:cNvPr id="0" name=""/>
        <dsp:cNvSpPr/>
      </dsp:nvSpPr>
      <dsp:spPr>
        <a:xfrm>
          <a:off x="9282907" y="343659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باع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282907" y="3436592"/>
        <a:ext cx="2391436" cy="1195718"/>
      </dsp:txXfrm>
    </dsp:sp>
    <dsp:sp modelId="{86A9F1CB-0864-4C25-9DDC-E0B7B3BEB036}">
      <dsp:nvSpPr>
        <dsp:cNvPr id="0" name=""/>
        <dsp:cNvSpPr/>
      </dsp:nvSpPr>
      <dsp:spPr>
        <a:xfrm>
          <a:off x="9282907" y="513451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يبيع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282907" y="5134512"/>
        <a:ext cx="2391436" cy="1195718"/>
      </dsp:txXfrm>
    </dsp:sp>
    <dsp:sp modelId="{8C45DD3E-A256-4DAB-8D01-C7BBA4BC58DA}">
      <dsp:nvSpPr>
        <dsp:cNvPr id="0" name=""/>
        <dsp:cNvSpPr/>
      </dsp:nvSpPr>
      <dsp:spPr>
        <a:xfrm>
          <a:off x="5791410" y="1738672"/>
          <a:ext cx="2391436" cy="1195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المُشْتَرِي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91410" y="1738672"/>
        <a:ext cx="2391436" cy="1195718"/>
      </dsp:txXfrm>
    </dsp:sp>
    <dsp:sp modelId="{4316D1CE-49AA-498D-AFD6-FF9529BD737D}">
      <dsp:nvSpPr>
        <dsp:cNvPr id="0" name=""/>
        <dsp:cNvSpPr/>
      </dsp:nvSpPr>
      <dsp:spPr>
        <a:xfrm>
          <a:off x="6389269" y="343659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اشْتَرَى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89269" y="3436592"/>
        <a:ext cx="2391436" cy="1195718"/>
      </dsp:txXfrm>
    </dsp:sp>
    <dsp:sp modelId="{66E73CAD-5C51-45C7-813F-134D5EC3CE4E}">
      <dsp:nvSpPr>
        <dsp:cNvPr id="0" name=""/>
        <dsp:cNvSpPr/>
      </dsp:nvSpPr>
      <dsp:spPr>
        <a:xfrm>
          <a:off x="6389269" y="513451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يَشْتَرِي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89269" y="5134512"/>
        <a:ext cx="2391436" cy="1195718"/>
      </dsp:txXfrm>
    </dsp:sp>
    <dsp:sp modelId="{BCB1D01C-5BF7-4680-8817-5647BADA48A8}">
      <dsp:nvSpPr>
        <dsp:cNvPr id="0" name=""/>
        <dsp:cNvSpPr/>
      </dsp:nvSpPr>
      <dsp:spPr>
        <a:xfrm>
          <a:off x="2897772" y="1738672"/>
          <a:ext cx="2391436" cy="1195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التَّاجِر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7772" y="1738672"/>
        <a:ext cx="2391436" cy="1195718"/>
      </dsp:txXfrm>
    </dsp:sp>
    <dsp:sp modelId="{3EEFA795-41F2-4269-86CC-2B8B1853DC27}">
      <dsp:nvSpPr>
        <dsp:cNvPr id="0" name=""/>
        <dsp:cNvSpPr/>
      </dsp:nvSpPr>
      <dsp:spPr>
        <a:xfrm>
          <a:off x="3495631" y="343659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تِجِارَة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95631" y="3436592"/>
        <a:ext cx="2391436" cy="1195718"/>
      </dsp:txXfrm>
    </dsp:sp>
    <dsp:sp modelId="{17EB67B3-0DD4-4497-A691-5277A306059E}">
      <dsp:nvSpPr>
        <dsp:cNvPr id="0" name=""/>
        <dsp:cNvSpPr/>
      </dsp:nvSpPr>
      <dsp:spPr>
        <a:xfrm>
          <a:off x="4134" y="1738672"/>
          <a:ext cx="2391436" cy="1195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رَجُل الأَعْمَال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34" y="1738672"/>
        <a:ext cx="2391436" cy="1195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67780" y="2364891"/>
          <a:ext cx="1798022" cy="1798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السُّوق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31094" y="2628205"/>
        <a:ext cx="1271394" cy="1271394"/>
      </dsp:txXfrm>
    </dsp:sp>
    <dsp:sp modelId="{71B69F85-1912-4558-A098-2D12C841218B}">
      <dsp:nvSpPr>
        <dsp:cNvPr id="0" name=""/>
        <dsp:cNvSpPr/>
      </dsp:nvSpPr>
      <dsp:spPr>
        <a:xfrm rot="16200000">
          <a:off x="5695628" y="2080168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3233" y="2080170"/>
        <a:ext cx="27116" cy="27116"/>
      </dsp:txXfrm>
    </dsp:sp>
    <dsp:sp modelId="{D76B4B5C-4592-4226-BFF2-97E54732AC2F}">
      <dsp:nvSpPr>
        <dsp:cNvPr id="0" name=""/>
        <dsp:cNvSpPr/>
      </dsp:nvSpPr>
      <dsp:spPr>
        <a:xfrm>
          <a:off x="5067780" y="24543"/>
          <a:ext cx="1798022" cy="17980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عِنْدَكَ ...؟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31094" y="287857"/>
        <a:ext cx="1271394" cy="1271394"/>
      </dsp:txXfrm>
    </dsp:sp>
    <dsp:sp modelId="{2623C78E-3327-4CF7-9B66-1D164C855536}">
      <dsp:nvSpPr>
        <dsp:cNvPr id="0" name=""/>
        <dsp:cNvSpPr/>
      </dsp:nvSpPr>
      <dsp:spPr>
        <a:xfrm rot="19800000">
          <a:off x="6709028" y="2665255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6633" y="2665257"/>
        <a:ext cx="27116" cy="27116"/>
      </dsp:txXfrm>
    </dsp:sp>
    <dsp:sp modelId="{BFCC64D9-A169-41D1-B6EF-0EC42675CECF}">
      <dsp:nvSpPr>
        <dsp:cNvPr id="0" name=""/>
        <dsp:cNvSpPr/>
      </dsp:nvSpPr>
      <dsp:spPr>
        <a:xfrm>
          <a:off x="7094581" y="1194717"/>
          <a:ext cx="1798022" cy="17980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أُرِيدُ...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57895" y="1458031"/>
        <a:ext cx="1271394" cy="1271394"/>
      </dsp:txXfrm>
    </dsp:sp>
    <dsp:sp modelId="{B21F3FFF-7CB5-4E55-9B69-36427AE7E13B}">
      <dsp:nvSpPr>
        <dsp:cNvPr id="0" name=""/>
        <dsp:cNvSpPr/>
      </dsp:nvSpPr>
      <dsp:spPr>
        <a:xfrm rot="1800000">
          <a:off x="6709028" y="3835429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6633" y="3835431"/>
        <a:ext cx="27116" cy="27116"/>
      </dsp:txXfrm>
    </dsp:sp>
    <dsp:sp modelId="{51B56023-9E11-4937-A295-568E21F97A56}">
      <dsp:nvSpPr>
        <dsp:cNvPr id="0" name=""/>
        <dsp:cNvSpPr/>
      </dsp:nvSpPr>
      <dsp:spPr>
        <a:xfrm>
          <a:off x="7094581" y="3535066"/>
          <a:ext cx="1798022" cy="17980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أُفَضِّلُ...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57895" y="3798380"/>
        <a:ext cx="1271394" cy="1271394"/>
      </dsp:txXfrm>
    </dsp:sp>
    <dsp:sp modelId="{00F44ACB-C13F-421A-988C-C88821DF2FE0}">
      <dsp:nvSpPr>
        <dsp:cNvPr id="0" name=""/>
        <dsp:cNvSpPr/>
      </dsp:nvSpPr>
      <dsp:spPr>
        <a:xfrm rot="5400000">
          <a:off x="5695628" y="4420517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3233" y="4420519"/>
        <a:ext cx="27116" cy="27116"/>
      </dsp:txXfrm>
    </dsp:sp>
    <dsp:sp modelId="{6DA2094A-F5F8-46FF-8774-1564261B37E1}">
      <dsp:nvSpPr>
        <dsp:cNvPr id="0" name=""/>
        <dsp:cNvSpPr/>
      </dsp:nvSpPr>
      <dsp:spPr>
        <a:xfrm>
          <a:off x="5067780" y="4705240"/>
          <a:ext cx="1798022" cy="17980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 الثَّمَن؟ / كَم السِّعْر؟</a:t>
          </a:r>
        </a:p>
      </dsp:txBody>
      <dsp:txXfrm>
        <a:off x="5331094" y="4968554"/>
        <a:ext cx="1271394" cy="1271394"/>
      </dsp:txXfrm>
    </dsp:sp>
    <dsp:sp modelId="{0FF437C5-95B9-477E-8B5E-D66830CA9606}">
      <dsp:nvSpPr>
        <dsp:cNvPr id="0" name=""/>
        <dsp:cNvSpPr/>
      </dsp:nvSpPr>
      <dsp:spPr>
        <a:xfrm rot="9000000">
          <a:off x="4682227" y="3835429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39832" y="3835431"/>
        <a:ext cx="27116" cy="27116"/>
      </dsp:txXfrm>
    </dsp:sp>
    <dsp:sp modelId="{B6BAC1A6-4BC3-4BB6-9C63-EE1B9FB7E618}">
      <dsp:nvSpPr>
        <dsp:cNvPr id="0" name=""/>
        <dsp:cNvSpPr/>
      </dsp:nvSpPr>
      <dsp:spPr>
        <a:xfrm>
          <a:off x="3040979" y="3535066"/>
          <a:ext cx="1798022" cy="17980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يُمْكِن أَن</a:t>
          </a:r>
        </a:p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أَسْتَطِيع أَن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293" y="3798380"/>
        <a:ext cx="1271394" cy="1271394"/>
      </dsp:txXfrm>
    </dsp:sp>
    <dsp:sp modelId="{52ED22D0-6C04-4D11-9520-628AA209BE10}">
      <dsp:nvSpPr>
        <dsp:cNvPr id="0" name=""/>
        <dsp:cNvSpPr/>
      </dsp:nvSpPr>
      <dsp:spPr>
        <a:xfrm rot="12600000">
          <a:off x="4682227" y="2665255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39832" y="2665257"/>
        <a:ext cx="27116" cy="27116"/>
      </dsp:txXfrm>
    </dsp:sp>
    <dsp:sp modelId="{819D76E7-CBEC-4CC5-A7B7-C0235AB9446D}">
      <dsp:nvSpPr>
        <dsp:cNvPr id="0" name=""/>
        <dsp:cNvSpPr/>
      </dsp:nvSpPr>
      <dsp:spPr>
        <a:xfrm>
          <a:off x="3040979" y="1194717"/>
          <a:ext cx="1798022" cy="17980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تُرِيدُ شَيْئًا آخَر؟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293" y="1458031"/>
        <a:ext cx="1271394" cy="1271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864266" y="2880631"/>
          <a:ext cx="2195110" cy="2195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المَكْتَبَة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85732" y="3202097"/>
        <a:ext cx="1552178" cy="1552178"/>
      </dsp:txXfrm>
    </dsp:sp>
    <dsp:sp modelId="{71B69F85-1912-4558-A098-2D12C841218B}">
      <dsp:nvSpPr>
        <dsp:cNvPr id="0" name=""/>
        <dsp:cNvSpPr/>
      </dsp:nvSpPr>
      <dsp:spPr>
        <a:xfrm rot="16200000">
          <a:off x="5630809" y="2533050"/>
          <a:ext cx="6620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662024" y="165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5270" y="2533068"/>
        <a:ext cx="33101" cy="33101"/>
      </dsp:txXfrm>
    </dsp:sp>
    <dsp:sp modelId="{D76B4B5C-4592-4226-BFF2-97E54732AC2F}">
      <dsp:nvSpPr>
        <dsp:cNvPr id="0" name=""/>
        <dsp:cNvSpPr/>
      </dsp:nvSpPr>
      <dsp:spPr>
        <a:xfrm>
          <a:off x="4864266" y="23496"/>
          <a:ext cx="2195110" cy="21951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قِصَّة / قِصَص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85732" y="344962"/>
        <a:ext cx="1552178" cy="1552178"/>
      </dsp:txXfrm>
    </dsp:sp>
    <dsp:sp modelId="{2623C78E-3327-4CF7-9B66-1D164C855536}">
      <dsp:nvSpPr>
        <dsp:cNvPr id="0" name=""/>
        <dsp:cNvSpPr/>
      </dsp:nvSpPr>
      <dsp:spPr>
        <a:xfrm rot="1800000">
          <a:off x="6867984" y="4675901"/>
          <a:ext cx="6620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662024" y="165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446" y="4675919"/>
        <a:ext cx="33101" cy="33101"/>
      </dsp:txXfrm>
    </dsp:sp>
    <dsp:sp modelId="{BFCC64D9-A169-41D1-B6EF-0EC42675CECF}">
      <dsp:nvSpPr>
        <dsp:cNvPr id="0" name=""/>
        <dsp:cNvSpPr/>
      </dsp:nvSpPr>
      <dsp:spPr>
        <a:xfrm>
          <a:off x="7338617" y="4309199"/>
          <a:ext cx="2195110" cy="2195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رَفّ / رُفُوف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0083" y="4630665"/>
        <a:ext cx="1552178" cy="1552178"/>
      </dsp:txXfrm>
    </dsp:sp>
    <dsp:sp modelId="{00F44ACB-C13F-421A-988C-C88821DF2FE0}">
      <dsp:nvSpPr>
        <dsp:cNvPr id="0" name=""/>
        <dsp:cNvSpPr/>
      </dsp:nvSpPr>
      <dsp:spPr>
        <a:xfrm rot="9000000">
          <a:off x="4393633" y="4675901"/>
          <a:ext cx="6620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662024" y="165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08095" y="4675919"/>
        <a:ext cx="33101" cy="33101"/>
      </dsp:txXfrm>
    </dsp:sp>
    <dsp:sp modelId="{6DA2094A-F5F8-46FF-8774-1564261B37E1}">
      <dsp:nvSpPr>
        <dsp:cNvPr id="0" name=""/>
        <dsp:cNvSpPr/>
      </dsp:nvSpPr>
      <dsp:spPr>
        <a:xfrm>
          <a:off x="2389914" y="4309199"/>
          <a:ext cx="2195110" cy="2195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الطِّفْل / الأَطْفَال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11380" y="4630665"/>
        <a:ext cx="1552178" cy="1552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96066" y="2358391"/>
          <a:ext cx="1811023" cy="181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مَحِل الخُضْرَاوَات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61284" y="2623609"/>
        <a:ext cx="1280587" cy="1280587"/>
      </dsp:txXfrm>
    </dsp:sp>
    <dsp:sp modelId="{71B69F85-1912-4558-A098-2D12C841218B}">
      <dsp:nvSpPr>
        <dsp:cNvPr id="0" name=""/>
        <dsp:cNvSpPr/>
      </dsp:nvSpPr>
      <dsp:spPr>
        <a:xfrm rot="16200000">
          <a:off x="5729565" y="2072799"/>
          <a:ext cx="54402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44025" y="13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7977" y="2072778"/>
        <a:ext cx="27201" cy="27201"/>
      </dsp:txXfrm>
    </dsp:sp>
    <dsp:sp modelId="{D76B4B5C-4592-4226-BFF2-97E54732AC2F}">
      <dsp:nvSpPr>
        <dsp:cNvPr id="0" name=""/>
        <dsp:cNvSpPr/>
      </dsp:nvSpPr>
      <dsp:spPr>
        <a:xfrm>
          <a:off x="5096066" y="3343"/>
          <a:ext cx="1811023" cy="1811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خِيَار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61284" y="268561"/>
        <a:ext cx="1280587" cy="1280587"/>
      </dsp:txXfrm>
    </dsp:sp>
    <dsp:sp modelId="{2623C78E-3327-4CF7-9B66-1D164C855536}">
      <dsp:nvSpPr>
        <dsp:cNvPr id="0" name=""/>
        <dsp:cNvSpPr/>
      </dsp:nvSpPr>
      <dsp:spPr>
        <a:xfrm>
          <a:off x="6907090" y="3250323"/>
          <a:ext cx="54402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44025" y="13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65501" y="3250302"/>
        <a:ext cx="27201" cy="27201"/>
      </dsp:txXfrm>
    </dsp:sp>
    <dsp:sp modelId="{BFCC64D9-A169-41D1-B6EF-0EC42675CECF}">
      <dsp:nvSpPr>
        <dsp:cNvPr id="0" name=""/>
        <dsp:cNvSpPr/>
      </dsp:nvSpPr>
      <dsp:spPr>
        <a:xfrm>
          <a:off x="7451115" y="2358391"/>
          <a:ext cx="1811023" cy="1811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بَنَدُورَة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16333" y="2623609"/>
        <a:ext cx="1280587" cy="1280587"/>
      </dsp:txXfrm>
    </dsp:sp>
    <dsp:sp modelId="{00F44ACB-C13F-421A-988C-C88821DF2FE0}">
      <dsp:nvSpPr>
        <dsp:cNvPr id="0" name=""/>
        <dsp:cNvSpPr/>
      </dsp:nvSpPr>
      <dsp:spPr>
        <a:xfrm rot="5400000">
          <a:off x="5729565" y="4427847"/>
          <a:ext cx="54402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44025" y="13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7977" y="4427826"/>
        <a:ext cx="27201" cy="27201"/>
      </dsp:txXfrm>
    </dsp:sp>
    <dsp:sp modelId="{6DA2094A-F5F8-46FF-8774-1564261B37E1}">
      <dsp:nvSpPr>
        <dsp:cNvPr id="0" name=""/>
        <dsp:cNvSpPr/>
      </dsp:nvSpPr>
      <dsp:spPr>
        <a:xfrm>
          <a:off x="5096066" y="4713439"/>
          <a:ext cx="1811023" cy="1811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>
              <a:latin typeface="Sakkal Majalla" panose="02000000000000000000" pitchFamily="2" charset="-78"/>
              <a:cs typeface="Sakkal Majalla" panose="02000000000000000000" pitchFamily="2" charset="-78"/>
            </a:rPr>
            <a:t>كَمْ كِيلُو؟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61284" y="4978657"/>
        <a:ext cx="1280587" cy="1280587"/>
      </dsp:txXfrm>
    </dsp:sp>
    <dsp:sp modelId="{0FF437C5-95B9-477E-8B5E-D66830CA9606}">
      <dsp:nvSpPr>
        <dsp:cNvPr id="0" name=""/>
        <dsp:cNvSpPr/>
      </dsp:nvSpPr>
      <dsp:spPr>
        <a:xfrm rot="10800000">
          <a:off x="4552041" y="3250323"/>
          <a:ext cx="54402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44025" y="13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10453" y="3250302"/>
        <a:ext cx="27201" cy="27201"/>
      </dsp:txXfrm>
    </dsp:sp>
    <dsp:sp modelId="{B6BAC1A6-4BC3-4BB6-9C63-EE1B9FB7E618}">
      <dsp:nvSpPr>
        <dsp:cNvPr id="0" name=""/>
        <dsp:cNvSpPr/>
      </dsp:nvSpPr>
      <dsp:spPr>
        <a:xfrm>
          <a:off x="2741018" y="2358391"/>
          <a:ext cx="1811023" cy="1811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>
              <a:latin typeface="Sakkal Majalla" panose="02000000000000000000" pitchFamily="2" charset="-78"/>
              <a:cs typeface="Sakkal Majalla" panose="02000000000000000000" pitchFamily="2" charset="-78"/>
            </a:rPr>
            <a:t>رُمَّان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6236" y="2623609"/>
        <a:ext cx="1280587" cy="128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1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1905506"/>
            <a:ext cx="5809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Level 2 (</a:t>
            </a:r>
            <a:r>
              <a:rPr lang="en-US" sz="9600" b="1">
                <a:solidFill>
                  <a:srgbClr val="FF0000"/>
                </a:solidFill>
              </a:rPr>
              <a:t>LNG 162E</a:t>
            </a:r>
            <a:r>
              <a:rPr lang="en-US" sz="96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E0E6A-28CF-4C5E-8A74-941F7885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0D2C2-67EF-48C4-9DE2-173EF6B5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28" y="452815"/>
            <a:ext cx="5493744" cy="59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6FEFB-4F06-4365-A2D9-3C64C750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3" y="363842"/>
            <a:ext cx="7105594" cy="6130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4ADD39-9F1A-42FC-A9E1-5FF0F97E9B1C}"/>
              </a:ext>
            </a:extLst>
          </p:cNvPr>
          <p:cNvSpPr/>
          <p:nvPr/>
        </p:nvSpPr>
        <p:spPr>
          <a:xfrm>
            <a:off x="4621696" y="359490"/>
            <a:ext cx="4899992" cy="813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التَّسَوُّق</a:t>
            </a:r>
            <a:br>
              <a:rPr lang="ar-EG" dirty="0"/>
            </a:br>
            <a:r>
              <a:rPr lang="en-US"/>
              <a:t>Shopping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AD1657-14A1-40BA-A6FE-B00D1F47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E41C0-FDC1-41A9-B04A-E43FD6D7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92" y="842790"/>
            <a:ext cx="7838616" cy="51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0BEBF7-91C9-410D-9483-228F08115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201199"/>
              </p:ext>
            </p:extLst>
          </p:nvPr>
        </p:nvGraphicFramePr>
        <p:xfrm>
          <a:off x="0" y="0"/>
          <a:ext cx="11678478" cy="63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6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611834-10E3-449A-8B40-56BFC95D8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611834-10E3-449A-8B40-56BFC95D8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89F43-9493-42BA-9310-AC4B41B95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1389F43-9493-42BA-9310-AC4B41B95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48176C-F289-415E-BBB7-C2F7E4925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B48176C-F289-415E-BBB7-C2F7E4925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A6A9F-9421-48A7-99CF-D5E9F7B5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FEA6A9F-9421-48A7-99CF-D5E9F7B52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5DD3E-A256-4DAB-8D01-C7BBA4BC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C45DD3E-A256-4DAB-8D01-C7BBA4BC5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CB9FA-3F63-4129-9662-431AD9165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77CB9FA-3F63-4129-9662-431AD9165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1D01C-5BF7-4680-8817-5647BADA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CB1D01C-5BF7-4680-8817-5647BADA4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BA0864-EFCD-46ED-B1E4-DC8F608B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1BA0864-EFCD-46ED-B1E4-DC8F608B9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EB67B3-0DD4-4497-A691-5277A3060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7EB67B3-0DD4-4497-A691-5277A3060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C64C9-DFDB-4ADC-B337-E38876207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8EC64C9-DFDB-4ADC-B337-E38876207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5FA3E-FCB6-44AA-A9A6-CA0AB4B36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575FA3E-FCB6-44AA-A9A6-CA0AB4B36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0CA0B6-5F6B-4727-826D-FDACD5995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50CA0B6-5F6B-4727-826D-FDACD5995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A9F1CB-0864-4C25-9DDC-E0B7B3BEB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6A9F1CB-0864-4C25-9DDC-E0B7B3BEB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047F1-9D48-4BAF-B868-48AA2A216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0D4047F1-9D48-4BAF-B868-48AA2A216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6D1CE-49AA-498D-AFD6-FF9529BD7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4316D1CE-49AA-498D-AFD6-FF9529BD7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7AC59-1DA5-4403-B953-64528DC6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C27AC59-1DA5-4403-B953-64528DC67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3CAD-5C51-45C7-813F-134D5EC3C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6E73CAD-5C51-45C7-813F-134D5EC3C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F38D6-E576-4D5F-8477-BC91A400E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D40F38D6-E576-4D5F-8477-BC91A400E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FA795-41F2-4269-86CC-2B8B1853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3EEFA795-41F2-4269-86CC-2B8B1853D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AEDC8F-2D3C-4ACC-A6F5-795F2685B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586895"/>
              </p:ext>
            </p:extLst>
          </p:nvPr>
        </p:nvGraphicFramePr>
        <p:xfrm>
          <a:off x="258416" y="0"/>
          <a:ext cx="11933583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3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F3FFF-7CB5-4E55-9B69-36427AE7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21F3FFF-7CB5-4E55-9B69-36427AE7E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56023-9E11-4937-A295-568E21F9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1B56023-9E11-4937-A295-568E21F9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D22D0-6C04-4D11-9520-628AA209B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2ED22D0-6C04-4D11-9520-628AA209B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D76E7-CBEC-4CC5-A7B7-C0235AB9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19D76E7-CBEC-4CC5-A7B7-C0235AB94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E678B2-5B13-4E06-B91B-EB12519FE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676358"/>
              </p:ext>
            </p:extLst>
          </p:nvPr>
        </p:nvGraphicFramePr>
        <p:xfrm>
          <a:off x="268356" y="0"/>
          <a:ext cx="11923643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7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AAA522-9691-428C-895B-054AE4EE5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656645"/>
              </p:ext>
            </p:extLst>
          </p:nvPr>
        </p:nvGraphicFramePr>
        <p:xfrm>
          <a:off x="188842" y="0"/>
          <a:ext cx="12003157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3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BD51A-49A4-4CAC-B73E-4F822F05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4249F-1695-4F5E-BD52-E1BC418D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57" y="1232308"/>
            <a:ext cx="7807286" cy="439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8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81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PowerPoint Presentation</vt:lpstr>
      <vt:lpstr>PowerPoint Presentation</vt:lpstr>
      <vt:lpstr>التَّسَوُّق Shopping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2024-09-28T14:29:54Z</dcterms:modified>
</cp:coreProperties>
</file>