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78" r:id="rId4"/>
    <p:sldId id="279" r:id="rId5"/>
    <p:sldId id="281" r:id="rId6"/>
    <p:sldId id="272" r:id="rId7"/>
    <p:sldId id="273" r:id="rId8"/>
    <p:sldId id="274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217E50-A59F-4682-A34B-2FA72A28C355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5165F4-27B5-4EAB-944C-A9BA2AAB4DE3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المُوَافَقَة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F3A75D2-E511-4049-88F2-0E58BF234A97}" type="parTrans" cxnId="{E278C664-9DB3-4B47-A779-8233C5A7C30A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F1D2116-6665-4DA9-BAB0-E27C4C988856}" type="sibTrans" cxnId="{E278C664-9DB3-4B47-A779-8233C5A7C30A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83B88EE-A8DB-4B20-BB7C-DFE461B111D0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يَقْبَل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2388991-07F6-442E-AC47-6DB9B9EA3568}" type="parTrans" cxnId="{560E7841-F0D1-4579-AC28-F6A35B9E0976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83537A4-BDE7-4C42-AAC6-C4006423AF8A}" type="sibTrans" cxnId="{560E7841-F0D1-4579-AC28-F6A35B9E0976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D138601-B780-4AC6-8ECF-3BE33E2C6B77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نَعَم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54AE587-813E-4F31-B7A5-7B3187897ADE}" type="parTrans" cxnId="{189331B1-7944-4CB1-A7A2-11A4F14066A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C32B233-B71E-4054-8CE1-EBFFAA4410D2}" type="sibTrans" cxnId="{189331B1-7944-4CB1-A7A2-11A4F14066A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1FAE245-3ABC-4B24-9F30-ED935D6AC081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مُنَاسِب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A1CA1D5-06AC-4AA4-9AE1-2F0FC95F2711}" type="parTrans" cxnId="{E58ACAAC-B97B-49C7-9126-838F0E2F0352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2FAA0CF-D1E7-4529-B2C8-55FDDDB6080B}" type="sibTrans" cxnId="{E58ACAAC-B97B-49C7-9126-838F0E2F0352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0B774C7-310D-4187-8044-8F79221C96D4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تُعْجِبُـ...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02BB25D-1F0C-4DC0-9899-60DF75E61A4C}" type="parTrans" cxnId="{B890C88E-0720-4343-8A44-CBB825213E6C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B2ABB32-8129-4B4C-8FF2-7E2A02B27C06}" type="sibTrans" cxnId="{B890C88E-0720-4343-8A44-CBB825213E6C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E537FD1-B08E-4413-8F75-BA8065D9F92A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يُوَافِق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1E37B42-C160-4CCB-A4F0-8BDFBCEA999A}" type="parTrans" cxnId="{6D0162F6-5846-4A88-AF54-3D7B5541B335}">
      <dgm:prSet/>
      <dgm:spPr/>
      <dgm:t>
        <a:bodyPr/>
        <a:lstStyle/>
        <a:p>
          <a:endParaRPr lang="en-US"/>
        </a:p>
      </dgm:t>
    </dgm:pt>
    <dgm:pt modelId="{9BB68429-7D84-4C37-94C6-B76150BF1D79}" type="sibTrans" cxnId="{6D0162F6-5846-4A88-AF54-3D7B5541B335}">
      <dgm:prSet/>
      <dgm:spPr/>
      <dgm:t>
        <a:bodyPr/>
        <a:lstStyle/>
        <a:p>
          <a:endParaRPr lang="en-US"/>
        </a:p>
      </dgm:t>
    </dgm:pt>
    <dgm:pt modelId="{7F8C1E0C-5CCF-401C-BBAD-ABCA7E9C1736}" type="pres">
      <dgm:prSet presAssocID="{A2217E50-A59F-4682-A34B-2FA72A28C35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6EA62F6-6B79-4790-AC75-DEFDEA8BAE6C}" type="pres">
      <dgm:prSet presAssocID="{915165F4-27B5-4EAB-944C-A9BA2AAB4DE3}" presName="centerShape" presStyleLbl="node0" presStyleIdx="0" presStyleCnt="1"/>
      <dgm:spPr/>
    </dgm:pt>
    <dgm:pt modelId="{C5A7F022-BB86-4683-8192-0D5B4AF90E9D}" type="pres">
      <dgm:prSet presAssocID="{61E37B42-C160-4CCB-A4F0-8BDFBCEA999A}" presName="Name9" presStyleLbl="parChTrans1D2" presStyleIdx="0" presStyleCnt="5"/>
      <dgm:spPr/>
    </dgm:pt>
    <dgm:pt modelId="{72EE2B96-6082-4019-A603-C297855A1D29}" type="pres">
      <dgm:prSet presAssocID="{61E37B42-C160-4CCB-A4F0-8BDFBCEA999A}" presName="connTx" presStyleLbl="parChTrans1D2" presStyleIdx="0" presStyleCnt="5"/>
      <dgm:spPr/>
    </dgm:pt>
    <dgm:pt modelId="{222EA21B-584A-4E99-9D18-CFC653158270}" type="pres">
      <dgm:prSet presAssocID="{7E537FD1-B08E-4413-8F75-BA8065D9F92A}" presName="node" presStyleLbl="node1" presStyleIdx="0" presStyleCnt="5">
        <dgm:presLayoutVars>
          <dgm:bulletEnabled val="1"/>
        </dgm:presLayoutVars>
      </dgm:prSet>
      <dgm:spPr/>
    </dgm:pt>
    <dgm:pt modelId="{71B69F85-1912-4558-A098-2D12C841218B}" type="pres">
      <dgm:prSet presAssocID="{C2388991-07F6-442E-AC47-6DB9B9EA3568}" presName="Name9" presStyleLbl="parChTrans1D2" presStyleIdx="1" presStyleCnt="5"/>
      <dgm:spPr/>
    </dgm:pt>
    <dgm:pt modelId="{CC1912E5-215E-403E-A28F-018A9943EE0E}" type="pres">
      <dgm:prSet presAssocID="{C2388991-07F6-442E-AC47-6DB9B9EA3568}" presName="connTx" presStyleLbl="parChTrans1D2" presStyleIdx="1" presStyleCnt="5"/>
      <dgm:spPr/>
    </dgm:pt>
    <dgm:pt modelId="{D76B4B5C-4592-4226-BFF2-97E54732AC2F}" type="pres">
      <dgm:prSet presAssocID="{183B88EE-A8DB-4B20-BB7C-DFE461B111D0}" presName="node" presStyleLbl="node1" presStyleIdx="1" presStyleCnt="5">
        <dgm:presLayoutVars>
          <dgm:bulletEnabled val="1"/>
        </dgm:presLayoutVars>
      </dgm:prSet>
      <dgm:spPr/>
    </dgm:pt>
    <dgm:pt modelId="{2623C78E-3327-4CF7-9B66-1D164C855536}" type="pres">
      <dgm:prSet presAssocID="{254AE587-813E-4F31-B7A5-7B3187897ADE}" presName="Name9" presStyleLbl="parChTrans1D2" presStyleIdx="2" presStyleCnt="5"/>
      <dgm:spPr/>
    </dgm:pt>
    <dgm:pt modelId="{BEA67E68-2ADB-4E42-A8E2-E267BF9D6556}" type="pres">
      <dgm:prSet presAssocID="{254AE587-813E-4F31-B7A5-7B3187897ADE}" presName="connTx" presStyleLbl="parChTrans1D2" presStyleIdx="2" presStyleCnt="5"/>
      <dgm:spPr/>
    </dgm:pt>
    <dgm:pt modelId="{BFCC64D9-A169-41D1-B6EF-0EC42675CECF}" type="pres">
      <dgm:prSet presAssocID="{6D138601-B780-4AC6-8ECF-3BE33E2C6B77}" presName="node" presStyleLbl="node1" presStyleIdx="2" presStyleCnt="5">
        <dgm:presLayoutVars>
          <dgm:bulletEnabled val="1"/>
        </dgm:presLayoutVars>
      </dgm:prSet>
      <dgm:spPr/>
    </dgm:pt>
    <dgm:pt modelId="{00F44ACB-C13F-421A-988C-C88821DF2FE0}" type="pres">
      <dgm:prSet presAssocID="{9A1CA1D5-06AC-4AA4-9AE1-2F0FC95F2711}" presName="Name9" presStyleLbl="parChTrans1D2" presStyleIdx="3" presStyleCnt="5"/>
      <dgm:spPr/>
    </dgm:pt>
    <dgm:pt modelId="{FAD6C87C-51D7-4C77-B39A-2F60E302F23C}" type="pres">
      <dgm:prSet presAssocID="{9A1CA1D5-06AC-4AA4-9AE1-2F0FC95F2711}" presName="connTx" presStyleLbl="parChTrans1D2" presStyleIdx="3" presStyleCnt="5"/>
      <dgm:spPr/>
    </dgm:pt>
    <dgm:pt modelId="{6DA2094A-F5F8-46FF-8774-1564261B37E1}" type="pres">
      <dgm:prSet presAssocID="{C1FAE245-3ABC-4B24-9F30-ED935D6AC081}" presName="node" presStyleLbl="node1" presStyleIdx="3" presStyleCnt="5">
        <dgm:presLayoutVars>
          <dgm:bulletEnabled val="1"/>
        </dgm:presLayoutVars>
      </dgm:prSet>
      <dgm:spPr/>
    </dgm:pt>
    <dgm:pt modelId="{0FF437C5-95B9-477E-8B5E-D66830CA9606}" type="pres">
      <dgm:prSet presAssocID="{102BB25D-1F0C-4DC0-9899-60DF75E61A4C}" presName="Name9" presStyleLbl="parChTrans1D2" presStyleIdx="4" presStyleCnt="5"/>
      <dgm:spPr/>
    </dgm:pt>
    <dgm:pt modelId="{C2E00B56-D313-43AF-B0B8-EE9EE0E45574}" type="pres">
      <dgm:prSet presAssocID="{102BB25D-1F0C-4DC0-9899-60DF75E61A4C}" presName="connTx" presStyleLbl="parChTrans1D2" presStyleIdx="4" presStyleCnt="5"/>
      <dgm:spPr/>
    </dgm:pt>
    <dgm:pt modelId="{B6BAC1A6-4BC3-4BB6-9C63-EE1B9FB7E618}" type="pres">
      <dgm:prSet presAssocID="{00B774C7-310D-4187-8044-8F79221C96D4}" presName="node" presStyleLbl="node1" presStyleIdx="4" presStyleCnt="5">
        <dgm:presLayoutVars>
          <dgm:bulletEnabled val="1"/>
        </dgm:presLayoutVars>
      </dgm:prSet>
      <dgm:spPr/>
    </dgm:pt>
  </dgm:ptLst>
  <dgm:cxnLst>
    <dgm:cxn modelId="{D79E8F10-3FA7-453A-B9A8-B5C12AD1666A}" type="presOf" srcId="{9A1CA1D5-06AC-4AA4-9AE1-2F0FC95F2711}" destId="{FAD6C87C-51D7-4C77-B39A-2F60E302F23C}" srcOrd="1" destOrd="0" presId="urn:microsoft.com/office/officeart/2005/8/layout/radial1"/>
    <dgm:cxn modelId="{0C5A651D-FA6A-4661-B39A-94CEE17BD291}" type="presOf" srcId="{A2217E50-A59F-4682-A34B-2FA72A28C355}" destId="{7F8C1E0C-5CCF-401C-BBAD-ABCA7E9C1736}" srcOrd="0" destOrd="0" presId="urn:microsoft.com/office/officeart/2005/8/layout/radial1"/>
    <dgm:cxn modelId="{8CB06834-D948-4347-B10B-B18B3A312DE7}" type="presOf" srcId="{9A1CA1D5-06AC-4AA4-9AE1-2F0FC95F2711}" destId="{00F44ACB-C13F-421A-988C-C88821DF2FE0}" srcOrd="0" destOrd="0" presId="urn:microsoft.com/office/officeart/2005/8/layout/radial1"/>
    <dgm:cxn modelId="{560E7841-F0D1-4579-AC28-F6A35B9E0976}" srcId="{915165F4-27B5-4EAB-944C-A9BA2AAB4DE3}" destId="{183B88EE-A8DB-4B20-BB7C-DFE461B111D0}" srcOrd="1" destOrd="0" parTransId="{C2388991-07F6-442E-AC47-6DB9B9EA3568}" sibTransId="{383537A4-BDE7-4C42-AAC6-C4006423AF8A}"/>
    <dgm:cxn modelId="{E278C664-9DB3-4B47-A779-8233C5A7C30A}" srcId="{A2217E50-A59F-4682-A34B-2FA72A28C355}" destId="{915165F4-27B5-4EAB-944C-A9BA2AAB4DE3}" srcOrd="0" destOrd="0" parTransId="{7F3A75D2-E511-4049-88F2-0E58BF234A97}" sibTransId="{2F1D2116-6665-4DA9-BAB0-E27C4C988856}"/>
    <dgm:cxn modelId="{F51A3C6B-4598-4493-98B4-6545B648DAA5}" type="presOf" srcId="{6D138601-B780-4AC6-8ECF-3BE33E2C6B77}" destId="{BFCC64D9-A169-41D1-B6EF-0EC42675CECF}" srcOrd="0" destOrd="0" presId="urn:microsoft.com/office/officeart/2005/8/layout/radial1"/>
    <dgm:cxn modelId="{0F0C9071-A47D-4999-9B63-BCD0658F92E3}" type="presOf" srcId="{7E537FD1-B08E-4413-8F75-BA8065D9F92A}" destId="{222EA21B-584A-4E99-9D18-CFC653158270}" srcOrd="0" destOrd="0" presId="urn:microsoft.com/office/officeart/2005/8/layout/radial1"/>
    <dgm:cxn modelId="{DB331F53-D5B4-41FA-997F-B70B044863C9}" type="presOf" srcId="{C2388991-07F6-442E-AC47-6DB9B9EA3568}" destId="{CC1912E5-215E-403E-A28F-018A9943EE0E}" srcOrd="1" destOrd="0" presId="urn:microsoft.com/office/officeart/2005/8/layout/radial1"/>
    <dgm:cxn modelId="{0000A973-C90C-400E-AAFD-0F9243FBAB83}" type="presOf" srcId="{C2388991-07F6-442E-AC47-6DB9B9EA3568}" destId="{71B69F85-1912-4558-A098-2D12C841218B}" srcOrd="0" destOrd="0" presId="urn:microsoft.com/office/officeart/2005/8/layout/radial1"/>
    <dgm:cxn modelId="{17F11A78-1F6C-46B6-B398-EC7CCEAD28F1}" type="presOf" srcId="{254AE587-813E-4F31-B7A5-7B3187897ADE}" destId="{BEA67E68-2ADB-4E42-A8E2-E267BF9D6556}" srcOrd="1" destOrd="0" presId="urn:microsoft.com/office/officeart/2005/8/layout/radial1"/>
    <dgm:cxn modelId="{29DA377A-7FE7-4575-B9E2-E3D812EE0463}" type="presOf" srcId="{C1FAE245-3ABC-4B24-9F30-ED935D6AC081}" destId="{6DA2094A-F5F8-46FF-8774-1564261B37E1}" srcOrd="0" destOrd="0" presId="urn:microsoft.com/office/officeart/2005/8/layout/radial1"/>
    <dgm:cxn modelId="{C18EFA5A-B805-4AFB-9081-1D5EBE5A05AF}" type="presOf" srcId="{102BB25D-1F0C-4DC0-9899-60DF75E61A4C}" destId="{0FF437C5-95B9-477E-8B5E-D66830CA9606}" srcOrd="0" destOrd="0" presId="urn:microsoft.com/office/officeart/2005/8/layout/radial1"/>
    <dgm:cxn modelId="{EBD66A80-2695-4D32-897B-B0B97BCF08E5}" type="presOf" srcId="{915165F4-27B5-4EAB-944C-A9BA2AAB4DE3}" destId="{D6EA62F6-6B79-4790-AC75-DEFDEA8BAE6C}" srcOrd="0" destOrd="0" presId="urn:microsoft.com/office/officeart/2005/8/layout/radial1"/>
    <dgm:cxn modelId="{B890C88E-0720-4343-8A44-CBB825213E6C}" srcId="{915165F4-27B5-4EAB-944C-A9BA2AAB4DE3}" destId="{00B774C7-310D-4187-8044-8F79221C96D4}" srcOrd="4" destOrd="0" parTransId="{102BB25D-1F0C-4DC0-9899-60DF75E61A4C}" sibTransId="{0B2ABB32-8129-4B4C-8FF2-7E2A02B27C06}"/>
    <dgm:cxn modelId="{35CD14A6-9009-4005-9444-A9F1B9B5AA26}" type="presOf" srcId="{61E37B42-C160-4CCB-A4F0-8BDFBCEA999A}" destId="{C5A7F022-BB86-4683-8192-0D5B4AF90E9D}" srcOrd="0" destOrd="0" presId="urn:microsoft.com/office/officeart/2005/8/layout/radial1"/>
    <dgm:cxn modelId="{E58ACAAC-B97B-49C7-9126-838F0E2F0352}" srcId="{915165F4-27B5-4EAB-944C-A9BA2AAB4DE3}" destId="{C1FAE245-3ABC-4B24-9F30-ED935D6AC081}" srcOrd="3" destOrd="0" parTransId="{9A1CA1D5-06AC-4AA4-9AE1-2F0FC95F2711}" sibTransId="{82FAA0CF-D1E7-4529-B2C8-55FDDDB6080B}"/>
    <dgm:cxn modelId="{189331B1-7944-4CB1-A7A2-11A4F14066A7}" srcId="{915165F4-27B5-4EAB-944C-A9BA2AAB4DE3}" destId="{6D138601-B780-4AC6-8ECF-3BE33E2C6B77}" srcOrd="2" destOrd="0" parTransId="{254AE587-813E-4F31-B7A5-7B3187897ADE}" sibTransId="{FC32B233-B71E-4054-8CE1-EBFFAA4410D2}"/>
    <dgm:cxn modelId="{6EF420BD-3B16-4ECC-AEED-8635EDEC990C}" type="presOf" srcId="{183B88EE-A8DB-4B20-BB7C-DFE461B111D0}" destId="{D76B4B5C-4592-4226-BFF2-97E54732AC2F}" srcOrd="0" destOrd="0" presId="urn:microsoft.com/office/officeart/2005/8/layout/radial1"/>
    <dgm:cxn modelId="{B0EC9CCB-CE32-44C2-806C-4D329114964A}" type="presOf" srcId="{61E37B42-C160-4CCB-A4F0-8BDFBCEA999A}" destId="{72EE2B96-6082-4019-A603-C297855A1D29}" srcOrd="1" destOrd="0" presId="urn:microsoft.com/office/officeart/2005/8/layout/radial1"/>
    <dgm:cxn modelId="{9DF252E1-FE91-468A-B002-D49DD53A289D}" type="presOf" srcId="{102BB25D-1F0C-4DC0-9899-60DF75E61A4C}" destId="{C2E00B56-D313-43AF-B0B8-EE9EE0E45574}" srcOrd="1" destOrd="0" presId="urn:microsoft.com/office/officeart/2005/8/layout/radial1"/>
    <dgm:cxn modelId="{BDF039E4-A843-4033-A33E-91CA4494B019}" type="presOf" srcId="{254AE587-813E-4F31-B7A5-7B3187897ADE}" destId="{2623C78E-3327-4CF7-9B66-1D164C855536}" srcOrd="0" destOrd="0" presId="urn:microsoft.com/office/officeart/2005/8/layout/radial1"/>
    <dgm:cxn modelId="{5AFEFEE7-5E0F-4353-A9AE-2DAE15381ED1}" type="presOf" srcId="{00B774C7-310D-4187-8044-8F79221C96D4}" destId="{B6BAC1A6-4BC3-4BB6-9C63-EE1B9FB7E618}" srcOrd="0" destOrd="0" presId="urn:microsoft.com/office/officeart/2005/8/layout/radial1"/>
    <dgm:cxn modelId="{6D0162F6-5846-4A88-AF54-3D7B5541B335}" srcId="{915165F4-27B5-4EAB-944C-A9BA2AAB4DE3}" destId="{7E537FD1-B08E-4413-8F75-BA8065D9F92A}" srcOrd="0" destOrd="0" parTransId="{61E37B42-C160-4CCB-A4F0-8BDFBCEA999A}" sibTransId="{9BB68429-7D84-4C37-94C6-B76150BF1D79}"/>
    <dgm:cxn modelId="{C3A4B888-944A-4D60-89BC-2F771740B98B}" type="presParOf" srcId="{7F8C1E0C-5CCF-401C-BBAD-ABCA7E9C1736}" destId="{D6EA62F6-6B79-4790-AC75-DEFDEA8BAE6C}" srcOrd="0" destOrd="0" presId="urn:microsoft.com/office/officeart/2005/8/layout/radial1"/>
    <dgm:cxn modelId="{0FCF53D3-F8CA-4872-BEB4-DC75DC6AA192}" type="presParOf" srcId="{7F8C1E0C-5CCF-401C-BBAD-ABCA7E9C1736}" destId="{C5A7F022-BB86-4683-8192-0D5B4AF90E9D}" srcOrd="1" destOrd="0" presId="urn:microsoft.com/office/officeart/2005/8/layout/radial1"/>
    <dgm:cxn modelId="{F6E42E48-635E-4C7B-85B4-EB6067142442}" type="presParOf" srcId="{C5A7F022-BB86-4683-8192-0D5B4AF90E9D}" destId="{72EE2B96-6082-4019-A603-C297855A1D29}" srcOrd="0" destOrd="0" presId="urn:microsoft.com/office/officeart/2005/8/layout/radial1"/>
    <dgm:cxn modelId="{42211895-D8C6-4517-BECD-F8D96FCA74D9}" type="presParOf" srcId="{7F8C1E0C-5CCF-401C-BBAD-ABCA7E9C1736}" destId="{222EA21B-584A-4E99-9D18-CFC653158270}" srcOrd="2" destOrd="0" presId="urn:microsoft.com/office/officeart/2005/8/layout/radial1"/>
    <dgm:cxn modelId="{C3800688-35AA-4725-BB46-4FCB6C2985AC}" type="presParOf" srcId="{7F8C1E0C-5CCF-401C-BBAD-ABCA7E9C1736}" destId="{71B69F85-1912-4558-A098-2D12C841218B}" srcOrd="3" destOrd="0" presId="urn:microsoft.com/office/officeart/2005/8/layout/radial1"/>
    <dgm:cxn modelId="{8AC5AC5F-4B19-417F-95D3-656F6C93283C}" type="presParOf" srcId="{71B69F85-1912-4558-A098-2D12C841218B}" destId="{CC1912E5-215E-403E-A28F-018A9943EE0E}" srcOrd="0" destOrd="0" presId="urn:microsoft.com/office/officeart/2005/8/layout/radial1"/>
    <dgm:cxn modelId="{0F3B56FD-C971-49D0-BAD8-FEDA662F7C59}" type="presParOf" srcId="{7F8C1E0C-5CCF-401C-BBAD-ABCA7E9C1736}" destId="{D76B4B5C-4592-4226-BFF2-97E54732AC2F}" srcOrd="4" destOrd="0" presId="urn:microsoft.com/office/officeart/2005/8/layout/radial1"/>
    <dgm:cxn modelId="{D83BFA19-6E8B-4D55-95B8-A189823DC028}" type="presParOf" srcId="{7F8C1E0C-5CCF-401C-BBAD-ABCA7E9C1736}" destId="{2623C78E-3327-4CF7-9B66-1D164C855536}" srcOrd="5" destOrd="0" presId="urn:microsoft.com/office/officeart/2005/8/layout/radial1"/>
    <dgm:cxn modelId="{4DD8DB81-7CB3-457B-A4AF-DA1FCA7F40FB}" type="presParOf" srcId="{2623C78E-3327-4CF7-9B66-1D164C855536}" destId="{BEA67E68-2ADB-4E42-A8E2-E267BF9D6556}" srcOrd="0" destOrd="0" presId="urn:microsoft.com/office/officeart/2005/8/layout/radial1"/>
    <dgm:cxn modelId="{902DAA46-348F-4F17-B652-3D589CAA18DF}" type="presParOf" srcId="{7F8C1E0C-5CCF-401C-BBAD-ABCA7E9C1736}" destId="{BFCC64D9-A169-41D1-B6EF-0EC42675CECF}" srcOrd="6" destOrd="0" presId="urn:microsoft.com/office/officeart/2005/8/layout/radial1"/>
    <dgm:cxn modelId="{41ED2318-E1DF-42E1-B4A3-F537FECCCC91}" type="presParOf" srcId="{7F8C1E0C-5CCF-401C-BBAD-ABCA7E9C1736}" destId="{00F44ACB-C13F-421A-988C-C88821DF2FE0}" srcOrd="7" destOrd="0" presId="urn:microsoft.com/office/officeart/2005/8/layout/radial1"/>
    <dgm:cxn modelId="{1B9EF000-92C3-4CA2-9C1A-303FF332FBBF}" type="presParOf" srcId="{00F44ACB-C13F-421A-988C-C88821DF2FE0}" destId="{FAD6C87C-51D7-4C77-B39A-2F60E302F23C}" srcOrd="0" destOrd="0" presId="urn:microsoft.com/office/officeart/2005/8/layout/radial1"/>
    <dgm:cxn modelId="{7473FA49-EDB3-4AA3-88AE-27FA73177AF1}" type="presParOf" srcId="{7F8C1E0C-5CCF-401C-BBAD-ABCA7E9C1736}" destId="{6DA2094A-F5F8-46FF-8774-1564261B37E1}" srcOrd="8" destOrd="0" presId="urn:microsoft.com/office/officeart/2005/8/layout/radial1"/>
    <dgm:cxn modelId="{8CF4CE9B-07F0-4724-B3C0-BDECF4F3A588}" type="presParOf" srcId="{7F8C1E0C-5CCF-401C-BBAD-ABCA7E9C1736}" destId="{0FF437C5-95B9-477E-8B5E-D66830CA9606}" srcOrd="9" destOrd="0" presId="urn:microsoft.com/office/officeart/2005/8/layout/radial1"/>
    <dgm:cxn modelId="{9CB91601-BAFF-495A-915F-9099AD599834}" type="presParOf" srcId="{0FF437C5-95B9-477E-8B5E-D66830CA9606}" destId="{C2E00B56-D313-43AF-B0B8-EE9EE0E45574}" srcOrd="0" destOrd="0" presId="urn:microsoft.com/office/officeart/2005/8/layout/radial1"/>
    <dgm:cxn modelId="{01C20FFD-46AE-46E4-8380-85B1BFF8C4DC}" type="presParOf" srcId="{7F8C1E0C-5CCF-401C-BBAD-ABCA7E9C1736}" destId="{B6BAC1A6-4BC3-4BB6-9C63-EE1B9FB7E61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217E50-A59F-4682-A34B-2FA72A28C355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5165F4-27B5-4EAB-944C-A9BA2AAB4DE3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المُخَالَفَة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F3A75D2-E511-4049-88F2-0E58BF234A97}" type="parTrans" cxnId="{E278C664-9DB3-4B47-A779-8233C5A7C30A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F1D2116-6665-4DA9-BAB0-E27C4C988856}" type="sibTrans" cxnId="{E278C664-9DB3-4B47-A779-8233C5A7C30A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83B88EE-A8DB-4B20-BB7C-DFE461B111D0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يَرْفُض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2388991-07F6-442E-AC47-6DB9B9EA3568}" type="parTrans" cxnId="{560E7841-F0D1-4579-AC28-F6A35B9E0976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83537A4-BDE7-4C42-AAC6-C4006423AF8A}" type="sibTrans" cxnId="{560E7841-F0D1-4579-AC28-F6A35B9E0976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D138601-B780-4AC6-8ECF-3BE33E2C6B77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لا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54AE587-813E-4F31-B7A5-7B3187897ADE}" type="parTrans" cxnId="{189331B1-7944-4CB1-A7A2-11A4F14066A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C32B233-B71E-4054-8CE1-EBFFAA4410D2}" type="sibTrans" cxnId="{189331B1-7944-4CB1-A7A2-11A4F14066A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1FAE245-3ABC-4B24-9F30-ED935D6AC081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آسِف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A1CA1D5-06AC-4AA4-9AE1-2F0FC95F2711}" type="parTrans" cxnId="{E58ACAAC-B97B-49C7-9126-838F0E2F0352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2FAA0CF-D1E7-4529-B2C8-55FDDDB6080B}" type="sibTrans" cxnId="{E58ACAAC-B97B-49C7-9126-838F0E2F0352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0B774C7-310D-4187-8044-8F79221C96D4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مَمْنُوع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02BB25D-1F0C-4DC0-9899-60DF75E61A4C}" type="parTrans" cxnId="{B890C88E-0720-4343-8A44-CBB825213E6C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B2ABB32-8129-4B4C-8FF2-7E2A02B27C06}" type="sibTrans" cxnId="{B890C88E-0720-4343-8A44-CBB825213E6C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5DEC86F-6146-44F2-9C59-034EC21F39D1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يُخَالِف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A8D74D4-A7EC-41D0-880B-CE1D80184A7C}" type="parTrans" cxnId="{E006D044-A512-4F99-8550-E61D82C49A62}">
      <dgm:prSet/>
      <dgm:spPr/>
      <dgm:t>
        <a:bodyPr/>
        <a:lstStyle/>
        <a:p>
          <a:endParaRPr lang="en-US"/>
        </a:p>
      </dgm:t>
    </dgm:pt>
    <dgm:pt modelId="{7C42E9A8-BC9C-45D8-8C6B-B29B01D3F382}" type="sibTrans" cxnId="{E006D044-A512-4F99-8550-E61D82C49A62}">
      <dgm:prSet/>
      <dgm:spPr/>
      <dgm:t>
        <a:bodyPr/>
        <a:lstStyle/>
        <a:p>
          <a:endParaRPr lang="en-US"/>
        </a:p>
      </dgm:t>
    </dgm:pt>
    <dgm:pt modelId="{7F8C1E0C-5CCF-401C-BBAD-ABCA7E9C1736}" type="pres">
      <dgm:prSet presAssocID="{A2217E50-A59F-4682-A34B-2FA72A28C35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6EA62F6-6B79-4790-AC75-DEFDEA8BAE6C}" type="pres">
      <dgm:prSet presAssocID="{915165F4-27B5-4EAB-944C-A9BA2AAB4DE3}" presName="centerShape" presStyleLbl="node0" presStyleIdx="0" presStyleCnt="1"/>
      <dgm:spPr/>
    </dgm:pt>
    <dgm:pt modelId="{BA00250C-0E16-4797-93CA-B75ECB76AA42}" type="pres">
      <dgm:prSet presAssocID="{8A8D74D4-A7EC-41D0-880B-CE1D80184A7C}" presName="Name9" presStyleLbl="parChTrans1D2" presStyleIdx="0" presStyleCnt="5"/>
      <dgm:spPr/>
    </dgm:pt>
    <dgm:pt modelId="{E1BDBC93-AF13-4D63-AA48-DB12B661FA57}" type="pres">
      <dgm:prSet presAssocID="{8A8D74D4-A7EC-41D0-880B-CE1D80184A7C}" presName="connTx" presStyleLbl="parChTrans1D2" presStyleIdx="0" presStyleCnt="5"/>
      <dgm:spPr/>
    </dgm:pt>
    <dgm:pt modelId="{6D8DFD82-317D-48F2-A020-80FB7F3CA0EA}" type="pres">
      <dgm:prSet presAssocID="{D5DEC86F-6146-44F2-9C59-034EC21F39D1}" presName="node" presStyleLbl="node1" presStyleIdx="0" presStyleCnt="5">
        <dgm:presLayoutVars>
          <dgm:bulletEnabled val="1"/>
        </dgm:presLayoutVars>
      </dgm:prSet>
      <dgm:spPr/>
    </dgm:pt>
    <dgm:pt modelId="{71B69F85-1912-4558-A098-2D12C841218B}" type="pres">
      <dgm:prSet presAssocID="{C2388991-07F6-442E-AC47-6DB9B9EA3568}" presName="Name9" presStyleLbl="parChTrans1D2" presStyleIdx="1" presStyleCnt="5"/>
      <dgm:spPr/>
    </dgm:pt>
    <dgm:pt modelId="{CC1912E5-215E-403E-A28F-018A9943EE0E}" type="pres">
      <dgm:prSet presAssocID="{C2388991-07F6-442E-AC47-6DB9B9EA3568}" presName="connTx" presStyleLbl="parChTrans1D2" presStyleIdx="1" presStyleCnt="5"/>
      <dgm:spPr/>
    </dgm:pt>
    <dgm:pt modelId="{D76B4B5C-4592-4226-BFF2-97E54732AC2F}" type="pres">
      <dgm:prSet presAssocID="{183B88EE-A8DB-4B20-BB7C-DFE461B111D0}" presName="node" presStyleLbl="node1" presStyleIdx="1" presStyleCnt="5">
        <dgm:presLayoutVars>
          <dgm:bulletEnabled val="1"/>
        </dgm:presLayoutVars>
      </dgm:prSet>
      <dgm:spPr/>
    </dgm:pt>
    <dgm:pt modelId="{2623C78E-3327-4CF7-9B66-1D164C855536}" type="pres">
      <dgm:prSet presAssocID="{254AE587-813E-4F31-B7A5-7B3187897ADE}" presName="Name9" presStyleLbl="parChTrans1D2" presStyleIdx="2" presStyleCnt="5"/>
      <dgm:spPr/>
    </dgm:pt>
    <dgm:pt modelId="{BEA67E68-2ADB-4E42-A8E2-E267BF9D6556}" type="pres">
      <dgm:prSet presAssocID="{254AE587-813E-4F31-B7A5-7B3187897ADE}" presName="connTx" presStyleLbl="parChTrans1D2" presStyleIdx="2" presStyleCnt="5"/>
      <dgm:spPr/>
    </dgm:pt>
    <dgm:pt modelId="{BFCC64D9-A169-41D1-B6EF-0EC42675CECF}" type="pres">
      <dgm:prSet presAssocID="{6D138601-B780-4AC6-8ECF-3BE33E2C6B77}" presName="node" presStyleLbl="node1" presStyleIdx="2" presStyleCnt="5">
        <dgm:presLayoutVars>
          <dgm:bulletEnabled val="1"/>
        </dgm:presLayoutVars>
      </dgm:prSet>
      <dgm:spPr/>
    </dgm:pt>
    <dgm:pt modelId="{00F44ACB-C13F-421A-988C-C88821DF2FE0}" type="pres">
      <dgm:prSet presAssocID="{9A1CA1D5-06AC-4AA4-9AE1-2F0FC95F2711}" presName="Name9" presStyleLbl="parChTrans1D2" presStyleIdx="3" presStyleCnt="5"/>
      <dgm:spPr/>
    </dgm:pt>
    <dgm:pt modelId="{FAD6C87C-51D7-4C77-B39A-2F60E302F23C}" type="pres">
      <dgm:prSet presAssocID="{9A1CA1D5-06AC-4AA4-9AE1-2F0FC95F2711}" presName="connTx" presStyleLbl="parChTrans1D2" presStyleIdx="3" presStyleCnt="5"/>
      <dgm:spPr/>
    </dgm:pt>
    <dgm:pt modelId="{6DA2094A-F5F8-46FF-8774-1564261B37E1}" type="pres">
      <dgm:prSet presAssocID="{C1FAE245-3ABC-4B24-9F30-ED935D6AC081}" presName="node" presStyleLbl="node1" presStyleIdx="3" presStyleCnt="5">
        <dgm:presLayoutVars>
          <dgm:bulletEnabled val="1"/>
        </dgm:presLayoutVars>
      </dgm:prSet>
      <dgm:spPr/>
    </dgm:pt>
    <dgm:pt modelId="{0FF437C5-95B9-477E-8B5E-D66830CA9606}" type="pres">
      <dgm:prSet presAssocID="{102BB25D-1F0C-4DC0-9899-60DF75E61A4C}" presName="Name9" presStyleLbl="parChTrans1D2" presStyleIdx="4" presStyleCnt="5"/>
      <dgm:spPr/>
    </dgm:pt>
    <dgm:pt modelId="{C2E00B56-D313-43AF-B0B8-EE9EE0E45574}" type="pres">
      <dgm:prSet presAssocID="{102BB25D-1F0C-4DC0-9899-60DF75E61A4C}" presName="connTx" presStyleLbl="parChTrans1D2" presStyleIdx="4" presStyleCnt="5"/>
      <dgm:spPr/>
    </dgm:pt>
    <dgm:pt modelId="{B6BAC1A6-4BC3-4BB6-9C63-EE1B9FB7E618}" type="pres">
      <dgm:prSet presAssocID="{00B774C7-310D-4187-8044-8F79221C96D4}" presName="node" presStyleLbl="node1" presStyleIdx="4" presStyleCnt="5">
        <dgm:presLayoutVars>
          <dgm:bulletEnabled val="1"/>
        </dgm:presLayoutVars>
      </dgm:prSet>
      <dgm:spPr/>
    </dgm:pt>
  </dgm:ptLst>
  <dgm:cxnLst>
    <dgm:cxn modelId="{D79E8F10-3FA7-453A-B9A8-B5C12AD1666A}" type="presOf" srcId="{9A1CA1D5-06AC-4AA4-9AE1-2F0FC95F2711}" destId="{FAD6C87C-51D7-4C77-B39A-2F60E302F23C}" srcOrd="1" destOrd="0" presId="urn:microsoft.com/office/officeart/2005/8/layout/radial1"/>
    <dgm:cxn modelId="{0C5A651D-FA6A-4661-B39A-94CEE17BD291}" type="presOf" srcId="{A2217E50-A59F-4682-A34B-2FA72A28C355}" destId="{7F8C1E0C-5CCF-401C-BBAD-ABCA7E9C1736}" srcOrd="0" destOrd="0" presId="urn:microsoft.com/office/officeart/2005/8/layout/radial1"/>
    <dgm:cxn modelId="{8CB06834-D948-4347-B10B-B18B3A312DE7}" type="presOf" srcId="{9A1CA1D5-06AC-4AA4-9AE1-2F0FC95F2711}" destId="{00F44ACB-C13F-421A-988C-C88821DF2FE0}" srcOrd="0" destOrd="0" presId="urn:microsoft.com/office/officeart/2005/8/layout/radial1"/>
    <dgm:cxn modelId="{E0F5A73B-B058-4922-8872-8729BFE4A1F8}" type="presOf" srcId="{D5DEC86F-6146-44F2-9C59-034EC21F39D1}" destId="{6D8DFD82-317D-48F2-A020-80FB7F3CA0EA}" srcOrd="0" destOrd="0" presId="urn:microsoft.com/office/officeart/2005/8/layout/radial1"/>
    <dgm:cxn modelId="{560E7841-F0D1-4579-AC28-F6A35B9E0976}" srcId="{915165F4-27B5-4EAB-944C-A9BA2AAB4DE3}" destId="{183B88EE-A8DB-4B20-BB7C-DFE461B111D0}" srcOrd="1" destOrd="0" parTransId="{C2388991-07F6-442E-AC47-6DB9B9EA3568}" sibTransId="{383537A4-BDE7-4C42-AAC6-C4006423AF8A}"/>
    <dgm:cxn modelId="{59B67C61-2AA3-42B6-99C8-C06175849B0B}" type="presOf" srcId="{8A8D74D4-A7EC-41D0-880B-CE1D80184A7C}" destId="{BA00250C-0E16-4797-93CA-B75ECB76AA42}" srcOrd="0" destOrd="0" presId="urn:microsoft.com/office/officeart/2005/8/layout/radial1"/>
    <dgm:cxn modelId="{E278C664-9DB3-4B47-A779-8233C5A7C30A}" srcId="{A2217E50-A59F-4682-A34B-2FA72A28C355}" destId="{915165F4-27B5-4EAB-944C-A9BA2AAB4DE3}" srcOrd="0" destOrd="0" parTransId="{7F3A75D2-E511-4049-88F2-0E58BF234A97}" sibTransId="{2F1D2116-6665-4DA9-BAB0-E27C4C988856}"/>
    <dgm:cxn modelId="{E006D044-A512-4F99-8550-E61D82C49A62}" srcId="{915165F4-27B5-4EAB-944C-A9BA2AAB4DE3}" destId="{D5DEC86F-6146-44F2-9C59-034EC21F39D1}" srcOrd="0" destOrd="0" parTransId="{8A8D74D4-A7EC-41D0-880B-CE1D80184A7C}" sibTransId="{7C42E9A8-BC9C-45D8-8C6B-B29B01D3F382}"/>
    <dgm:cxn modelId="{F51A3C6B-4598-4493-98B4-6545B648DAA5}" type="presOf" srcId="{6D138601-B780-4AC6-8ECF-3BE33E2C6B77}" destId="{BFCC64D9-A169-41D1-B6EF-0EC42675CECF}" srcOrd="0" destOrd="0" presId="urn:microsoft.com/office/officeart/2005/8/layout/radial1"/>
    <dgm:cxn modelId="{DB331F53-D5B4-41FA-997F-B70B044863C9}" type="presOf" srcId="{C2388991-07F6-442E-AC47-6DB9B9EA3568}" destId="{CC1912E5-215E-403E-A28F-018A9943EE0E}" srcOrd="1" destOrd="0" presId="urn:microsoft.com/office/officeart/2005/8/layout/radial1"/>
    <dgm:cxn modelId="{0000A973-C90C-400E-AAFD-0F9243FBAB83}" type="presOf" srcId="{C2388991-07F6-442E-AC47-6DB9B9EA3568}" destId="{71B69F85-1912-4558-A098-2D12C841218B}" srcOrd="0" destOrd="0" presId="urn:microsoft.com/office/officeart/2005/8/layout/radial1"/>
    <dgm:cxn modelId="{17F11A78-1F6C-46B6-B398-EC7CCEAD28F1}" type="presOf" srcId="{254AE587-813E-4F31-B7A5-7B3187897ADE}" destId="{BEA67E68-2ADB-4E42-A8E2-E267BF9D6556}" srcOrd="1" destOrd="0" presId="urn:microsoft.com/office/officeart/2005/8/layout/radial1"/>
    <dgm:cxn modelId="{29DA377A-7FE7-4575-B9E2-E3D812EE0463}" type="presOf" srcId="{C1FAE245-3ABC-4B24-9F30-ED935D6AC081}" destId="{6DA2094A-F5F8-46FF-8774-1564261B37E1}" srcOrd="0" destOrd="0" presId="urn:microsoft.com/office/officeart/2005/8/layout/radial1"/>
    <dgm:cxn modelId="{C18EFA5A-B805-4AFB-9081-1D5EBE5A05AF}" type="presOf" srcId="{102BB25D-1F0C-4DC0-9899-60DF75E61A4C}" destId="{0FF437C5-95B9-477E-8B5E-D66830CA9606}" srcOrd="0" destOrd="0" presId="urn:microsoft.com/office/officeart/2005/8/layout/radial1"/>
    <dgm:cxn modelId="{EBD66A80-2695-4D32-897B-B0B97BCF08E5}" type="presOf" srcId="{915165F4-27B5-4EAB-944C-A9BA2AAB4DE3}" destId="{D6EA62F6-6B79-4790-AC75-DEFDEA8BAE6C}" srcOrd="0" destOrd="0" presId="urn:microsoft.com/office/officeart/2005/8/layout/radial1"/>
    <dgm:cxn modelId="{B890C88E-0720-4343-8A44-CBB825213E6C}" srcId="{915165F4-27B5-4EAB-944C-A9BA2AAB4DE3}" destId="{00B774C7-310D-4187-8044-8F79221C96D4}" srcOrd="4" destOrd="0" parTransId="{102BB25D-1F0C-4DC0-9899-60DF75E61A4C}" sibTransId="{0B2ABB32-8129-4B4C-8FF2-7E2A02B27C06}"/>
    <dgm:cxn modelId="{E58ACAAC-B97B-49C7-9126-838F0E2F0352}" srcId="{915165F4-27B5-4EAB-944C-A9BA2AAB4DE3}" destId="{C1FAE245-3ABC-4B24-9F30-ED935D6AC081}" srcOrd="3" destOrd="0" parTransId="{9A1CA1D5-06AC-4AA4-9AE1-2F0FC95F2711}" sibTransId="{82FAA0CF-D1E7-4529-B2C8-55FDDDB6080B}"/>
    <dgm:cxn modelId="{189331B1-7944-4CB1-A7A2-11A4F14066A7}" srcId="{915165F4-27B5-4EAB-944C-A9BA2AAB4DE3}" destId="{6D138601-B780-4AC6-8ECF-3BE33E2C6B77}" srcOrd="2" destOrd="0" parTransId="{254AE587-813E-4F31-B7A5-7B3187897ADE}" sibTransId="{FC32B233-B71E-4054-8CE1-EBFFAA4410D2}"/>
    <dgm:cxn modelId="{6EF420BD-3B16-4ECC-AEED-8635EDEC990C}" type="presOf" srcId="{183B88EE-A8DB-4B20-BB7C-DFE461B111D0}" destId="{D76B4B5C-4592-4226-BFF2-97E54732AC2F}" srcOrd="0" destOrd="0" presId="urn:microsoft.com/office/officeart/2005/8/layout/radial1"/>
    <dgm:cxn modelId="{9DF252E1-FE91-468A-B002-D49DD53A289D}" type="presOf" srcId="{102BB25D-1F0C-4DC0-9899-60DF75E61A4C}" destId="{C2E00B56-D313-43AF-B0B8-EE9EE0E45574}" srcOrd="1" destOrd="0" presId="urn:microsoft.com/office/officeart/2005/8/layout/radial1"/>
    <dgm:cxn modelId="{BDF039E4-A843-4033-A33E-91CA4494B019}" type="presOf" srcId="{254AE587-813E-4F31-B7A5-7B3187897ADE}" destId="{2623C78E-3327-4CF7-9B66-1D164C855536}" srcOrd="0" destOrd="0" presId="urn:microsoft.com/office/officeart/2005/8/layout/radial1"/>
    <dgm:cxn modelId="{5AFEFEE7-5E0F-4353-A9AE-2DAE15381ED1}" type="presOf" srcId="{00B774C7-310D-4187-8044-8F79221C96D4}" destId="{B6BAC1A6-4BC3-4BB6-9C63-EE1B9FB7E618}" srcOrd="0" destOrd="0" presId="urn:microsoft.com/office/officeart/2005/8/layout/radial1"/>
    <dgm:cxn modelId="{ACCC01EC-A1FD-465B-9F2D-0B3B7376A139}" type="presOf" srcId="{8A8D74D4-A7EC-41D0-880B-CE1D80184A7C}" destId="{E1BDBC93-AF13-4D63-AA48-DB12B661FA57}" srcOrd="1" destOrd="0" presId="urn:microsoft.com/office/officeart/2005/8/layout/radial1"/>
    <dgm:cxn modelId="{C3A4B888-944A-4D60-89BC-2F771740B98B}" type="presParOf" srcId="{7F8C1E0C-5CCF-401C-BBAD-ABCA7E9C1736}" destId="{D6EA62F6-6B79-4790-AC75-DEFDEA8BAE6C}" srcOrd="0" destOrd="0" presId="urn:microsoft.com/office/officeart/2005/8/layout/radial1"/>
    <dgm:cxn modelId="{B45A75FA-0FF7-4491-98F9-33FA5CA399B0}" type="presParOf" srcId="{7F8C1E0C-5CCF-401C-BBAD-ABCA7E9C1736}" destId="{BA00250C-0E16-4797-93CA-B75ECB76AA42}" srcOrd="1" destOrd="0" presId="urn:microsoft.com/office/officeart/2005/8/layout/radial1"/>
    <dgm:cxn modelId="{08A56DD4-0DD9-4C82-AAB5-A4C1AF44D740}" type="presParOf" srcId="{BA00250C-0E16-4797-93CA-B75ECB76AA42}" destId="{E1BDBC93-AF13-4D63-AA48-DB12B661FA57}" srcOrd="0" destOrd="0" presId="urn:microsoft.com/office/officeart/2005/8/layout/radial1"/>
    <dgm:cxn modelId="{34227CC3-A43B-486E-A641-7CBF12F70087}" type="presParOf" srcId="{7F8C1E0C-5CCF-401C-BBAD-ABCA7E9C1736}" destId="{6D8DFD82-317D-48F2-A020-80FB7F3CA0EA}" srcOrd="2" destOrd="0" presId="urn:microsoft.com/office/officeart/2005/8/layout/radial1"/>
    <dgm:cxn modelId="{C3800688-35AA-4725-BB46-4FCB6C2985AC}" type="presParOf" srcId="{7F8C1E0C-5CCF-401C-BBAD-ABCA7E9C1736}" destId="{71B69F85-1912-4558-A098-2D12C841218B}" srcOrd="3" destOrd="0" presId="urn:microsoft.com/office/officeart/2005/8/layout/radial1"/>
    <dgm:cxn modelId="{8AC5AC5F-4B19-417F-95D3-656F6C93283C}" type="presParOf" srcId="{71B69F85-1912-4558-A098-2D12C841218B}" destId="{CC1912E5-215E-403E-A28F-018A9943EE0E}" srcOrd="0" destOrd="0" presId="urn:microsoft.com/office/officeart/2005/8/layout/radial1"/>
    <dgm:cxn modelId="{0F3B56FD-C971-49D0-BAD8-FEDA662F7C59}" type="presParOf" srcId="{7F8C1E0C-5CCF-401C-BBAD-ABCA7E9C1736}" destId="{D76B4B5C-4592-4226-BFF2-97E54732AC2F}" srcOrd="4" destOrd="0" presId="urn:microsoft.com/office/officeart/2005/8/layout/radial1"/>
    <dgm:cxn modelId="{D83BFA19-6E8B-4D55-95B8-A189823DC028}" type="presParOf" srcId="{7F8C1E0C-5CCF-401C-BBAD-ABCA7E9C1736}" destId="{2623C78E-3327-4CF7-9B66-1D164C855536}" srcOrd="5" destOrd="0" presId="urn:microsoft.com/office/officeart/2005/8/layout/radial1"/>
    <dgm:cxn modelId="{4DD8DB81-7CB3-457B-A4AF-DA1FCA7F40FB}" type="presParOf" srcId="{2623C78E-3327-4CF7-9B66-1D164C855536}" destId="{BEA67E68-2ADB-4E42-A8E2-E267BF9D6556}" srcOrd="0" destOrd="0" presId="urn:microsoft.com/office/officeart/2005/8/layout/radial1"/>
    <dgm:cxn modelId="{902DAA46-348F-4F17-B652-3D589CAA18DF}" type="presParOf" srcId="{7F8C1E0C-5CCF-401C-BBAD-ABCA7E9C1736}" destId="{BFCC64D9-A169-41D1-B6EF-0EC42675CECF}" srcOrd="6" destOrd="0" presId="urn:microsoft.com/office/officeart/2005/8/layout/radial1"/>
    <dgm:cxn modelId="{41ED2318-E1DF-42E1-B4A3-F537FECCCC91}" type="presParOf" srcId="{7F8C1E0C-5CCF-401C-BBAD-ABCA7E9C1736}" destId="{00F44ACB-C13F-421A-988C-C88821DF2FE0}" srcOrd="7" destOrd="0" presId="urn:microsoft.com/office/officeart/2005/8/layout/radial1"/>
    <dgm:cxn modelId="{1B9EF000-92C3-4CA2-9C1A-303FF332FBBF}" type="presParOf" srcId="{00F44ACB-C13F-421A-988C-C88821DF2FE0}" destId="{FAD6C87C-51D7-4C77-B39A-2F60E302F23C}" srcOrd="0" destOrd="0" presId="urn:microsoft.com/office/officeart/2005/8/layout/radial1"/>
    <dgm:cxn modelId="{7473FA49-EDB3-4AA3-88AE-27FA73177AF1}" type="presParOf" srcId="{7F8C1E0C-5CCF-401C-BBAD-ABCA7E9C1736}" destId="{6DA2094A-F5F8-46FF-8774-1564261B37E1}" srcOrd="8" destOrd="0" presId="urn:microsoft.com/office/officeart/2005/8/layout/radial1"/>
    <dgm:cxn modelId="{8CF4CE9B-07F0-4724-B3C0-BDECF4F3A588}" type="presParOf" srcId="{7F8C1E0C-5CCF-401C-BBAD-ABCA7E9C1736}" destId="{0FF437C5-95B9-477E-8B5E-D66830CA9606}" srcOrd="9" destOrd="0" presId="urn:microsoft.com/office/officeart/2005/8/layout/radial1"/>
    <dgm:cxn modelId="{9CB91601-BAFF-495A-915F-9099AD599834}" type="presParOf" srcId="{0FF437C5-95B9-477E-8B5E-D66830CA9606}" destId="{C2E00B56-D313-43AF-B0B8-EE9EE0E45574}" srcOrd="0" destOrd="0" presId="urn:microsoft.com/office/officeart/2005/8/layout/radial1"/>
    <dgm:cxn modelId="{01C20FFD-46AE-46E4-8380-85B1BFF8C4DC}" type="presParOf" srcId="{7F8C1E0C-5CCF-401C-BBAD-ABCA7E9C1736}" destId="{B6BAC1A6-4BC3-4BB6-9C63-EE1B9FB7E61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0942E3-2B7C-41D0-ADD8-3365C05DEC2B}" type="doc">
      <dgm:prSet loTypeId="urn:microsoft.com/office/officeart/2005/8/layout/arrow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1B6DF88-EAE4-4E92-A809-DF451591CEDA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مَا رَأْيُك في الفِكرَة؟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CA7D50A-AAA5-41EC-B29F-8770FCFFA9C1}" type="parTrans" cxnId="{50D7006C-7901-4CF6-A236-108B5B644F86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557927C-02BF-44FB-A45D-23B56EA2E56A}" type="sibTrans" cxnId="{50D7006C-7901-4CF6-A236-108B5B644F86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DE8B0BE-8044-4283-860B-A5477AFFF2E4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رَائِع / سَيِّء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D8C3F61-5C36-4E40-B311-ED9E83F01869}" type="parTrans" cxnId="{20F8A458-F64A-4866-9154-1753EA0E11C3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094FA0B-17DC-44E3-BC3D-07EBDB7EC1C5}" type="sibTrans" cxnId="{20F8A458-F64A-4866-9154-1753EA0E11C3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0D581E8-DD57-43F9-95EA-5C530EA80D49}" type="pres">
      <dgm:prSet presAssocID="{290942E3-2B7C-41D0-ADD8-3365C05DEC2B}" presName="diagram" presStyleCnt="0">
        <dgm:presLayoutVars>
          <dgm:dir val="rev"/>
          <dgm:resizeHandles val="exact"/>
        </dgm:presLayoutVars>
      </dgm:prSet>
      <dgm:spPr/>
    </dgm:pt>
    <dgm:pt modelId="{C561112D-2FD6-42E6-9879-3E48A4F8DA72}" type="pres">
      <dgm:prSet presAssocID="{F1B6DF88-EAE4-4E92-A809-DF451591CEDA}" presName="arrow" presStyleLbl="node1" presStyleIdx="0" presStyleCnt="2">
        <dgm:presLayoutVars>
          <dgm:bulletEnabled val="1"/>
        </dgm:presLayoutVars>
      </dgm:prSet>
      <dgm:spPr/>
    </dgm:pt>
    <dgm:pt modelId="{D7D64575-3C34-46C7-BE59-1E1865291916}" type="pres">
      <dgm:prSet presAssocID="{DDE8B0BE-8044-4283-860B-A5477AFFF2E4}" presName="arrow" presStyleLbl="node1" presStyleIdx="1" presStyleCnt="2">
        <dgm:presLayoutVars>
          <dgm:bulletEnabled val="1"/>
        </dgm:presLayoutVars>
      </dgm:prSet>
      <dgm:spPr/>
    </dgm:pt>
  </dgm:ptLst>
  <dgm:cxnLst>
    <dgm:cxn modelId="{50D7006C-7901-4CF6-A236-108B5B644F86}" srcId="{290942E3-2B7C-41D0-ADD8-3365C05DEC2B}" destId="{F1B6DF88-EAE4-4E92-A809-DF451591CEDA}" srcOrd="0" destOrd="0" parTransId="{8CA7D50A-AAA5-41EC-B29F-8770FCFFA9C1}" sibTransId="{4557927C-02BF-44FB-A45D-23B56EA2E56A}"/>
    <dgm:cxn modelId="{291F3352-0CB3-4D0D-B552-E1E8BFA9A3E9}" type="presOf" srcId="{F1B6DF88-EAE4-4E92-A809-DF451591CEDA}" destId="{C561112D-2FD6-42E6-9879-3E48A4F8DA72}" srcOrd="0" destOrd="0" presId="urn:microsoft.com/office/officeart/2005/8/layout/arrow5"/>
    <dgm:cxn modelId="{B9005B52-EE4D-44A9-9AB7-EF5D480591BE}" type="presOf" srcId="{DDE8B0BE-8044-4283-860B-A5477AFFF2E4}" destId="{D7D64575-3C34-46C7-BE59-1E1865291916}" srcOrd="0" destOrd="0" presId="urn:microsoft.com/office/officeart/2005/8/layout/arrow5"/>
    <dgm:cxn modelId="{20F8A458-F64A-4866-9154-1753EA0E11C3}" srcId="{290942E3-2B7C-41D0-ADD8-3365C05DEC2B}" destId="{DDE8B0BE-8044-4283-860B-A5477AFFF2E4}" srcOrd="1" destOrd="0" parTransId="{CD8C3F61-5C36-4E40-B311-ED9E83F01869}" sibTransId="{F094FA0B-17DC-44E3-BC3D-07EBDB7EC1C5}"/>
    <dgm:cxn modelId="{CDB516D2-BA8F-424F-8503-B4C5434BAEE8}" type="presOf" srcId="{290942E3-2B7C-41D0-ADD8-3365C05DEC2B}" destId="{20D581E8-DD57-43F9-95EA-5C530EA80D49}" srcOrd="0" destOrd="0" presId="urn:microsoft.com/office/officeart/2005/8/layout/arrow5"/>
    <dgm:cxn modelId="{882375B7-DA0C-4E27-A972-1092F5FD208C}" type="presParOf" srcId="{20D581E8-DD57-43F9-95EA-5C530EA80D49}" destId="{C561112D-2FD6-42E6-9879-3E48A4F8DA72}" srcOrd="0" destOrd="0" presId="urn:microsoft.com/office/officeart/2005/8/layout/arrow5"/>
    <dgm:cxn modelId="{C8682E72-0B20-46A0-98A4-B35088DB72C4}" type="presParOf" srcId="{20D581E8-DD57-43F9-95EA-5C530EA80D49}" destId="{D7D64575-3C34-46C7-BE59-1E1865291916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0942E3-2B7C-41D0-ADD8-3365C05DEC2B}" type="doc">
      <dgm:prSet loTypeId="urn:microsoft.com/office/officeart/2005/8/layout/arrow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1B6DF88-EAE4-4E92-A809-DF451591CEDA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هَلْ يُمْكِنْ / أستطيع أن أُجَرِّب ؟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CA7D50A-AAA5-41EC-B29F-8770FCFFA9C1}" type="parTrans" cxnId="{50D7006C-7901-4CF6-A236-108B5B644F86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557927C-02BF-44FB-A45D-23B56EA2E56A}" type="sibTrans" cxnId="{50D7006C-7901-4CF6-A236-108B5B644F86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DE8B0BE-8044-4283-860B-A5477AFFF2E4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طَبْعًا / بالتَّأكيد / بكل سرور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D8C3F61-5C36-4E40-B311-ED9E83F01869}" type="parTrans" cxnId="{20F8A458-F64A-4866-9154-1753EA0E11C3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094FA0B-17DC-44E3-BC3D-07EBDB7EC1C5}" type="sibTrans" cxnId="{20F8A458-F64A-4866-9154-1753EA0E11C3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0D581E8-DD57-43F9-95EA-5C530EA80D49}" type="pres">
      <dgm:prSet presAssocID="{290942E3-2B7C-41D0-ADD8-3365C05DEC2B}" presName="diagram" presStyleCnt="0">
        <dgm:presLayoutVars>
          <dgm:dir val="rev"/>
          <dgm:resizeHandles val="exact"/>
        </dgm:presLayoutVars>
      </dgm:prSet>
      <dgm:spPr/>
    </dgm:pt>
    <dgm:pt modelId="{C561112D-2FD6-42E6-9879-3E48A4F8DA72}" type="pres">
      <dgm:prSet presAssocID="{F1B6DF88-EAE4-4E92-A809-DF451591CEDA}" presName="arrow" presStyleLbl="node1" presStyleIdx="0" presStyleCnt="2">
        <dgm:presLayoutVars>
          <dgm:bulletEnabled val="1"/>
        </dgm:presLayoutVars>
      </dgm:prSet>
      <dgm:spPr/>
    </dgm:pt>
    <dgm:pt modelId="{D7D64575-3C34-46C7-BE59-1E1865291916}" type="pres">
      <dgm:prSet presAssocID="{DDE8B0BE-8044-4283-860B-A5477AFFF2E4}" presName="arrow" presStyleLbl="node1" presStyleIdx="1" presStyleCnt="2">
        <dgm:presLayoutVars>
          <dgm:bulletEnabled val="1"/>
        </dgm:presLayoutVars>
      </dgm:prSet>
      <dgm:spPr/>
    </dgm:pt>
  </dgm:ptLst>
  <dgm:cxnLst>
    <dgm:cxn modelId="{50D7006C-7901-4CF6-A236-108B5B644F86}" srcId="{290942E3-2B7C-41D0-ADD8-3365C05DEC2B}" destId="{F1B6DF88-EAE4-4E92-A809-DF451591CEDA}" srcOrd="0" destOrd="0" parTransId="{8CA7D50A-AAA5-41EC-B29F-8770FCFFA9C1}" sibTransId="{4557927C-02BF-44FB-A45D-23B56EA2E56A}"/>
    <dgm:cxn modelId="{291F3352-0CB3-4D0D-B552-E1E8BFA9A3E9}" type="presOf" srcId="{F1B6DF88-EAE4-4E92-A809-DF451591CEDA}" destId="{C561112D-2FD6-42E6-9879-3E48A4F8DA72}" srcOrd="0" destOrd="0" presId="urn:microsoft.com/office/officeart/2005/8/layout/arrow5"/>
    <dgm:cxn modelId="{B9005B52-EE4D-44A9-9AB7-EF5D480591BE}" type="presOf" srcId="{DDE8B0BE-8044-4283-860B-A5477AFFF2E4}" destId="{D7D64575-3C34-46C7-BE59-1E1865291916}" srcOrd="0" destOrd="0" presId="urn:microsoft.com/office/officeart/2005/8/layout/arrow5"/>
    <dgm:cxn modelId="{20F8A458-F64A-4866-9154-1753EA0E11C3}" srcId="{290942E3-2B7C-41D0-ADD8-3365C05DEC2B}" destId="{DDE8B0BE-8044-4283-860B-A5477AFFF2E4}" srcOrd="1" destOrd="0" parTransId="{CD8C3F61-5C36-4E40-B311-ED9E83F01869}" sibTransId="{F094FA0B-17DC-44E3-BC3D-07EBDB7EC1C5}"/>
    <dgm:cxn modelId="{CDB516D2-BA8F-424F-8503-B4C5434BAEE8}" type="presOf" srcId="{290942E3-2B7C-41D0-ADD8-3365C05DEC2B}" destId="{20D581E8-DD57-43F9-95EA-5C530EA80D49}" srcOrd="0" destOrd="0" presId="urn:microsoft.com/office/officeart/2005/8/layout/arrow5"/>
    <dgm:cxn modelId="{882375B7-DA0C-4E27-A972-1092F5FD208C}" type="presParOf" srcId="{20D581E8-DD57-43F9-95EA-5C530EA80D49}" destId="{C561112D-2FD6-42E6-9879-3E48A4F8DA72}" srcOrd="0" destOrd="0" presId="urn:microsoft.com/office/officeart/2005/8/layout/arrow5"/>
    <dgm:cxn modelId="{C8682E72-0B20-46A0-98A4-B35088DB72C4}" type="presParOf" srcId="{20D581E8-DD57-43F9-95EA-5C530EA80D49}" destId="{D7D64575-3C34-46C7-BE59-1E1865291916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EA62F6-6B79-4790-AC75-DEFDEA8BAE6C}">
      <dsp:nvSpPr>
        <dsp:cNvPr id="0" name=""/>
        <dsp:cNvSpPr/>
      </dsp:nvSpPr>
      <dsp:spPr>
        <a:xfrm>
          <a:off x="4915647" y="2533854"/>
          <a:ext cx="1943261" cy="19432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marL="0" lvl="0" indent="0" algn="ctr" defTabSz="2089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7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المُوَافَقَة</a:t>
          </a:r>
          <a:endParaRPr lang="en-US" sz="47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200231" y="2818438"/>
        <a:ext cx="1374093" cy="1374093"/>
      </dsp:txXfrm>
    </dsp:sp>
    <dsp:sp modelId="{C5A7F022-BB86-4683-8192-0D5B4AF90E9D}">
      <dsp:nvSpPr>
        <dsp:cNvPr id="0" name=""/>
        <dsp:cNvSpPr/>
      </dsp:nvSpPr>
      <dsp:spPr>
        <a:xfrm rot="16200000">
          <a:off x="5593968" y="2225690"/>
          <a:ext cx="586620" cy="29707"/>
        </a:xfrm>
        <a:custGeom>
          <a:avLst/>
          <a:gdLst/>
          <a:ahLst/>
          <a:cxnLst/>
          <a:rect l="0" t="0" r="0" b="0"/>
          <a:pathLst>
            <a:path>
              <a:moveTo>
                <a:pt x="0" y="14853"/>
              </a:moveTo>
              <a:lnTo>
                <a:pt x="586620" y="1485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872612" y="2225878"/>
        <a:ext cx="29331" cy="29331"/>
      </dsp:txXfrm>
    </dsp:sp>
    <dsp:sp modelId="{222EA21B-584A-4E99-9D18-CFC653158270}">
      <dsp:nvSpPr>
        <dsp:cNvPr id="0" name=""/>
        <dsp:cNvSpPr/>
      </dsp:nvSpPr>
      <dsp:spPr>
        <a:xfrm>
          <a:off x="4915647" y="3972"/>
          <a:ext cx="1943261" cy="194326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يُوَافِق</a:t>
          </a:r>
          <a:endParaRPr lang="en-US" sz="5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200231" y="288556"/>
        <a:ext cx="1374093" cy="1374093"/>
      </dsp:txXfrm>
    </dsp:sp>
    <dsp:sp modelId="{71B69F85-1912-4558-A098-2D12C841218B}">
      <dsp:nvSpPr>
        <dsp:cNvPr id="0" name=""/>
        <dsp:cNvSpPr/>
      </dsp:nvSpPr>
      <dsp:spPr>
        <a:xfrm rot="20520000">
          <a:off x="6796998" y="3099743"/>
          <a:ext cx="586620" cy="29707"/>
        </a:xfrm>
        <a:custGeom>
          <a:avLst/>
          <a:gdLst/>
          <a:ahLst/>
          <a:cxnLst/>
          <a:rect l="0" t="0" r="0" b="0"/>
          <a:pathLst>
            <a:path>
              <a:moveTo>
                <a:pt x="0" y="14853"/>
              </a:moveTo>
              <a:lnTo>
                <a:pt x="586620" y="1485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075643" y="3099931"/>
        <a:ext cx="29331" cy="29331"/>
      </dsp:txXfrm>
    </dsp:sp>
    <dsp:sp modelId="{D76B4B5C-4592-4226-BFF2-97E54732AC2F}">
      <dsp:nvSpPr>
        <dsp:cNvPr id="0" name=""/>
        <dsp:cNvSpPr/>
      </dsp:nvSpPr>
      <dsp:spPr>
        <a:xfrm>
          <a:off x="7321708" y="1752077"/>
          <a:ext cx="1943261" cy="194326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يَقْبَل</a:t>
          </a:r>
          <a:endParaRPr lang="en-US" sz="5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606292" y="2036661"/>
        <a:ext cx="1374093" cy="1374093"/>
      </dsp:txXfrm>
    </dsp:sp>
    <dsp:sp modelId="{2623C78E-3327-4CF7-9B66-1D164C855536}">
      <dsp:nvSpPr>
        <dsp:cNvPr id="0" name=""/>
        <dsp:cNvSpPr/>
      </dsp:nvSpPr>
      <dsp:spPr>
        <a:xfrm rot="3240000">
          <a:off x="6337482" y="4513990"/>
          <a:ext cx="586620" cy="29707"/>
        </a:xfrm>
        <a:custGeom>
          <a:avLst/>
          <a:gdLst/>
          <a:ahLst/>
          <a:cxnLst/>
          <a:rect l="0" t="0" r="0" b="0"/>
          <a:pathLst>
            <a:path>
              <a:moveTo>
                <a:pt x="0" y="14853"/>
              </a:moveTo>
              <a:lnTo>
                <a:pt x="586620" y="1485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616126" y="4514178"/>
        <a:ext cx="29331" cy="29331"/>
      </dsp:txXfrm>
    </dsp:sp>
    <dsp:sp modelId="{BFCC64D9-A169-41D1-B6EF-0EC42675CECF}">
      <dsp:nvSpPr>
        <dsp:cNvPr id="0" name=""/>
        <dsp:cNvSpPr/>
      </dsp:nvSpPr>
      <dsp:spPr>
        <a:xfrm>
          <a:off x="6402674" y="4580571"/>
          <a:ext cx="1943261" cy="194326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نَعَم</a:t>
          </a:r>
          <a:endParaRPr lang="en-US" sz="5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687258" y="4865155"/>
        <a:ext cx="1374093" cy="1374093"/>
      </dsp:txXfrm>
    </dsp:sp>
    <dsp:sp modelId="{00F44ACB-C13F-421A-988C-C88821DF2FE0}">
      <dsp:nvSpPr>
        <dsp:cNvPr id="0" name=""/>
        <dsp:cNvSpPr/>
      </dsp:nvSpPr>
      <dsp:spPr>
        <a:xfrm rot="7560000">
          <a:off x="4850454" y="4513990"/>
          <a:ext cx="586620" cy="29707"/>
        </a:xfrm>
        <a:custGeom>
          <a:avLst/>
          <a:gdLst/>
          <a:ahLst/>
          <a:cxnLst/>
          <a:rect l="0" t="0" r="0" b="0"/>
          <a:pathLst>
            <a:path>
              <a:moveTo>
                <a:pt x="0" y="14853"/>
              </a:moveTo>
              <a:lnTo>
                <a:pt x="586620" y="1485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10800000">
        <a:off x="5129099" y="4514178"/>
        <a:ext cx="29331" cy="29331"/>
      </dsp:txXfrm>
    </dsp:sp>
    <dsp:sp modelId="{6DA2094A-F5F8-46FF-8774-1564261B37E1}">
      <dsp:nvSpPr>
        <dsp:cNvPr id="0" name=""/>
        <dsp:cNvSpPr/>
      </dsp:nvSpPr>
      <dsp:spPr>
        <a:xfrm>
          <a:off x="3428620" y="4580571"/>
          <a:ext cx="1943261" cy="194326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مُنَاسِب</a:t>
          </a:r>
          <a:endParaRPr lang="en-US" sz="5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713204" y="4865155"/>
        <a:ext cx="1374093" cy="1374093"/>
      </dsp:txXfrm>
    </dsp:sp>
    <dsp:sp modelId="{0FF437C5-95B9-477E-8B5E-D66830CA9606}">
      <dsp:nvSpPr>
        <dsp:cNvPr id="0" name=""/>
        <dsp:cNvSpPr/>
      </dsp:nvSpPr>
      <dsp:spPr>
        <a:xfrm rot="11880000">
          <a:off x="4390938" y="3099743"/>
          <a:ext cx="586620" cy="29707"/>
        </a:xfrm>
        <a:custGeom>
          <a:avLst/>
          <a:gdLst/>
          <a:ahLst/>
          <a:cxnLst/>
          <a:rect l="0" t="0" r="0" b="0"/>
          <a:pathLst>
            <a:path>
              <a:moveTo>
                <a:pt x="0" y="14853"/>
              </a:moveTo>
              <a:lnTo>
                <a:pt x="586620" y="1485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10800000">
        <a:off x="4669582" y="3099931"/>
        <a:ext cx="29331" cy="29331"/>
      </dsp:txXfrm>
    </dsp:sp>
    <dsp:sp modelId="{B6BAC1A6-4BC3-4BB6-9C63-EE1B9FB7E618}">
      <dsp:nvSpPr>
        <dsp:cNvPr id="0" name=""/>
        <dsp:cNvSpPr/>
      </dsp:nvSpPr>
      <dsp:spPr>
        <a:xfrm>
          <a:off x="2509586" y="1752077"/>
          <a:ext cx="1943261" cy="194326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تُعْجِبُـ...</a:t>
          </a:r>
          <a:endParaRPr lang="en-US" sz="5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794170" y="2036661"/>
        <a:ext cx="1374093" cy="13740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EA62F6-6B79-4790-AC75-DEFDEA8BAE6C}">
      <dsp:nvSpPr>
        <dsp:cNvPr id="0" name=""/>
        <dsp:cNvSpPr/>
      </dsp:nvSpPr>
      <dsp:spPr>
        <a:xfrm>
          <a:off x="4969994" y="2533467"/>
          <a:ext cx="1943897" cy="19438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المُخَالَفَة</a:t>
          </a:r>
          <a:endParaRPr lang="en-US" sz="46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254671" y="2818144"/>
        <a:ext cx="1374543" cy="1374543"/>
      </dsp:txXfrm>
    </dsp:sp>
    <dsp:sp modelId="{BA00250C-0E16-4797-93CA-B75ECB76AA42}">
      <dsp:nvSpPr>
        <dsp:cNvPr id="0" name=""/>
        <dsp:cNvSpPr/>
      </dsp:nvSpPr>
      <dsp:spPr>
        <a:xfrm rot="16200000">
          <a:off x="5649312" y="2226114"/>
          <a:ext cx="585262" cy="29443"/>
        </a:xfrm>
        <a:custGeom>
          <a:avLst/>
          <a:gdLst/>
          <a:ahLst/>
          <a:cxnLst/>
          <a:rect l="0" t="0" r="0" b="0"/>
          <a:pathLst>
            <a:path>
              <a:moveTo>
                <a:pt x="0" y="14721"/>
              </a:moveTo>
              <a:lnTo>
                <a:pt x="585262" y="1472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27311" y="2226204"/>
        <a:ext cx="29263" cy="29263"/>
      </dsp:txXfrm>
    </dsp:sp>
    <dsp:sp modelId="{6D8DFD82-317D-48F2-A020-80FB7F3CA0EA}">
      <dsp:nvSpPr>
        <dsp:cNvPr id="0" name=""/>
        <dsp:cNvSpPr/>
      </dsp:nvSpPr>
      <dsp:spPr>
        <a:xfrm>
          <a:off x="4969994" y="4307"/>
          <a:ext cx="1943897" cy="194389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يُخَالِف</a:t>
          </a:r>
          <a:endParaRPr lang="en-US" sz="5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254671" y="288984"/>
        <a:ext cx="1374543" cy="1374543"/>
      </dsp:txXfrm>
    </dsp:sp>
    <dsp:sp modelId="{71B69F85-1912-4558-A098-2D12C841218B}">
      <dsp:nvSpPr>
        <dsp:cNvPr id="0" name=""/>
        <dsp:cNvSpPr/>
      </dsp:nvSpPr>
      <dsp:spPr>
        <a:xfrm rot="20520000">
          <a:off x="6851999" y="3099917"/>
          <a:ext cx="585262" cy="29443"/>
        </a:xfrm>
        <a:custGeom>
          <a:avLst/>
          <a:gdLst/>
          <a:ahLst/>
          <a:cxnLst/>
          <a:rect l="0" t="0" r="0" b="0"/>
          <a:pathLst>
            <a:path>
              <a:moveTo>
                <a:pt x="0" y="14721"/>
              </a:moveTo>
              <a:lnTo>
                <a:pt x="585262" y="1472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129998" y="3100008"/>
        <a:ext cx="29263" cy="29263"/>
      </dsp:txXfrm>
    </dsp:sp>
    <dsp:sp modelId="{D76B4B5C-4592-4226-BFF2-97E54732AC2F}">
      <dsp:nvSpPr>
        <dsp:cNvPr id="0" name=""/>
        <dsp:cNvSpPr/>
      </dsp:nvSpPr>
      <dsp:spPr>
        <a:xfrm>
          <a:off x="7375368" y="1751914"/>
          <a:ext cx="1943897" cy="194389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يَرْفُض</a:t>
          </a:r>
          <a:endParaRPr lang="en-US" sz="5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660045" y="2036591"/>
        <a:ext cx="1374543" cy="1374543"/>
      </dsp:txXfrm>
    </dsp:sp>
    <dsp:sp modelId="{2623C78E-3327-4CF7-9B66-1D164C855536}">
      <dsp:nvSpPr>
        <dsp:cNvPr id="0" name=""/>
        <dsp:cNvSpPr/>
      </dsp:nvSpPr>
      <dsp:spPr>
        <a:xfrm rot="3240000">
          <a:off x="6392613" y="4513761"/>
          <a:ext cx="585262" cy="29443"/>
        </a:xfrm>
        <a:custGeom>
          <a:avLst/>
          <a:gdLst/>
          <a:ahLst/>
          <a:cxnLst/>
          <a:rect l="0" t="0" r="0" b="0"/>
          <a:pathLst>
            <a:path>
              <a:moveTo>
                <a:pt x="0" y="14721"/>
              </a:moveTo>
              <a:lnTo>
                <a:pt x="585262" y="1472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670613" y="4513851"/>
        <a:ext cx="29263" cy="29263"/>
      </dsp:txXfrm>
    </dsp:sp>
    <dsp:sp modelId="{BFCC64D9-A169-41D1-B6EF-0EC42675CECF}">
      <dsp:nvSpPr>
        <dsp:cNvPr id="0" name=""/>
        <dsp:cNvSpPr/>
      </dsp:nvSpPr>
      <dsp:spPr>
        <a:xfrm>
          <a:off x="6456597" y="4579600"/>
          <a:ext cx="1943897" cy="194389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لا</a:t>
          </a:r>
          <a:endParaRPr lang="en-US" sz="5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741274" y="4864277"/>
        <a:ext cx="1374543" cy="1374543"/>
      </dsp:txXfrm>
    </dsp:sp>
    <dsp:sp modelId="{00F44ACB-C13F-421A-988C-C88821DF2FE0}">
      <dsp:nvSpPr>
        <dsp:cNvPr id="0" name=""/>
        <dsp:cNvSpPr/>
      </dsp:nvSpPr>
      <dsp:spPr>
        <a:xfrm rot="7560000">
          <a:off x="4906011" y="4513761"/>
          <a:ext cx="585262" cy="29443"/>
        </a:xfrm>
        <a:custGeom>
          <a:avLst/>
          <a:gdLst/>
          <a:ahLst/>
          <a:cxnLst/>
          <a:rect l="0" t="0" r="0" b="0"/>
          <a:pathLst>
            <a:path>
              <a:moveTo>
                <a:pt x="0" y="14721"/>
              </a:moveTo>
              <a:lnTo>
                <a:pt x="585262" y="1472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10800000">
        <a:off x="5184010" y="4513851"/>
        <a:ext cx="29263" cy="29263"/>
      </dsp:txXfrm>
    </dsp:sp>
    <dsp:sp modelId="{6DA2094A-F5F8-46FF-8774-1564261B37E1}">
      <dsp:nvSpPr>
        <dsp:cNvPr id="0" name=""/>
        <dsp:cNvSpPr/>
      </dsp:nvSpPr>
      <dsp:spPr>
        <a:xfrm>
          <a:off x="3483391" y="4579600"/>
          <a:ext cx="1943897" cy="194389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آسِف</a:t>
          </a:r>
          <a:endParaRPr lang="en-US" sz="5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768068" y="4864277"/>
        <a:ext cx="1374543" cy="1374543"/>
      </dsp:txXfrm>
    </dsp:sp>
    <dsp:sp modelId="{0FF437C5-95B9-477E-8B5E-D66830CA9606}">
      <dsp:nvSpPr>
        <dsp:cNvPr id="0" name=""/>
        <dsp:cNvSpPr/>
      </dsp:nvSpPr>
      <dsp:spPr>
        <a:xfrm rot="11880000">
          <a:off x="4446625" y="3099917"/>
          <a:ext cx="585262" cy="29443"/>
        </a:xfrm>
        <a:custGeom>
          <a:avLst/>
          <a:gdLst/>
          <a:ahLst/>
          <a:cxnLst/>
          <a:rect l="0" t="0" r="0" b="0"/>
          <a:pathLst>
            <a:path>
              <a:moveTo>
                <a:pt x="0" y="14721"/>
              </a:moveTo>
              <a:lnTo>
                <a:pt x="585262" y="1472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10800000">
        <a:off x="4724625" y="3100008"/>
        <a:ext cx="29263" cy="29263"/>
      </dsp:txXfrm>
    </dsp:sp>
    <dsp:sp modelId="{B6BAC1A6-4BC3-4BB6-9C63-EE1B9FB7E618}">
      <dsp:nvSpPr>
        <dsp:cNvPr id="0" name=""/>
        <dsp:cNvSpPr/>
      </dsp:nvSpPr>
      <dsp:spPr>
        <a:xfrm>
          <a:off x="2564620" y="1751914"/>
          <a:ext cx="1943897" cy="194389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مَمْنُوع</a:t>
          </a:r>
          <a:endParaRPr lang="en-US" sz="5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849297" y="2036591"/>
        <a:ext cx="1374543" cy="13745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61112D-2FD6-42E6-9879-3E48A4F8DA72}">
      <dsp:nvSpPr>
        <dsp:cNvPr id="0" name=""/>
        <dsp:cNvSpPr/>
      </dsp:nvSpPr>
      <dsp:spPr>
        <a:xfrm rot="5400000">
          <a:off x="3425559" y="240594"/>
          <a:ext cx="3243749" cy="3243749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مَا رَأْيُك في الفِكرَة؟</a:t>
          </a:r>
          <a:endParaRPr lang="en-US" sz="3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-5400000">
        <a:off x="3993215" y="1051531"/>
        <a:ext cx="2676093" cy="1621875"/>
      </dsp:txXfrm>
    </dsp:sp>
    <dsp:sp modelId="{D7D64575-3C34-46C7-BE59-1E1865291916}">
      <dsp:nvSpPr>
        <dsp:cNvPr id="0" name=""/>
        <dsp:cNvSpPr/>
      </dsp:nvSpPr>
      <dsp:spPr>
        <a:xfrm rot="16200000">
          <a:off x="569" y="240594"/>
          <a:ext cx="3243749" cy="3243749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رَائِع / سَيِّء</a:t>
          </a:r>
          <a:endParaRPr lang="en-US" sz="3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5400000">
        <a:off x="569" y="1051531"/>
        <a:ext cx="2676093" cy="16218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61112D-2FD6-42E6-9879-3E48A4F8DA72}">
      <dsp:nvSpPr>
        <dsp:cNvPr id="0" name=""/>
        <dsp:cNvSpPr/>
      </dsp:nvSpPr>
      <dsp:spPr>
        <a:xfrm rot="5400000">
          <a:off x="3425559" y="240594"/>
          <a:ext cx="3243749" cy="3243749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هَلْ يُمْكِنْ / أستطيع أن أُجَرِّب ؟</a:t>
          </a:r>
          <a:endParaRPr lang="en-US" sz="3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-5400000">
        <a:off x="3993215" y="1051531"/>
        <a:ext cx="2676093" cy="1621875"/>
      </dsp:txXfrm>
    </dsp:sp>
    <dsp:sp modelId="{D7D64575-3C34-46C7-BE59-1E1865291916}">
      <dsp:nvSpPr>
        <dsp:cNvPr id="0" name=""/>
        <dsp:cNvSpPr/>
      </dsp:nvSpPr>
      <dsp:spPr>
        <a:xfrm rot="16200000">
          <a:off x="569" y="240594"/>
          <a:ext cx="3243749" cy="3243749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طَبْعًا / بالتَّأكيد / بكل سرور</a:t>
          </a:r>
          <a:endParaRPr lang="en-US" sz="3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5400000">
        <a:off x="569" y="1051531"/>
        <a:ext cx="2676093" cy="1621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162E – Arabic Curriculum – Lecture No. </a:t>
            </a:r>
            <a:r>
              <a:rPr lang="en-US" sz="1800" b="1" dirty="0"/>
              <a:t>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EG" dirty="0"/>
              <a:t>الموافقة والمخالفة (1)</a:t>
            </a:r>
            <a:br>
              <a:rPr lang="en-US" dirty="0"/>
            </a:br>
            <a:r>
              <a:rPr lang="en-US" sz="4800" dirty="0"/>
              <a:t>Agreement &amp; disagreement (1)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AC4BA6-ED83-4081-9822-55F5F5FCF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96FEFB-4F06-4365-A2D9-3C64C750B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3203" y="363842"/>
            <a:ext cx="7105594" cy="61303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D520C5C-69F9-4DE5-BEB8-D2E8827F9993}"/>
              </a:ext>
            </a:extLst>
          </p:cNvPr>
          <p:cNvSpPr/>
          <p:nvPr/>
        </p:nvSpPr>
        <p:spPr>
          <a:xfrm>
            <a:off x="2760102" y="1174497"/>
            <a:ext cx="6989538" cy="81379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5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AC4BA6-ED83-4081-9822-55F5F5FCF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5B09826-F147-451A-B037-A26E1AA8BE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7923244"/>
              </p:ext>
            </p:extLst>
          </p:nvPr>
        </p:nvGraphicFramePr>
        <p:xfrm>
          <a:off x="417442" y="0"/>
          <a:ext cx="11774557" cy="6527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209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EA62F6-6B79-4790-AC75-DEFDEA8BAE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6EA62F6-6B79-4790-AC75-DEFDEA8BAE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A7F022-BB86-4683-8192-0D5B4AF90E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C5A7F022-BB86-4683-8192-0D5B4AF90E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2EA21B-584A-4E99-9D18-CFC6531582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222EA21B-584A-4E99-9D18-CFC6531582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B69F85-1912-4558-A098-2D12C84121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71B69F85-1912-4558-A098-2D12C84121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6B4B5C-4592-4226-BFF2-97E54732AC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D76B4B5C-4592-4226-BFF2-97E54732AC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23C78E-3327-4CF7-9B66-1D164C8555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2623C78E-3327-4CF7-9B66-1D164C8555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CC64D9-A169-41D1-B6EF-0EC42675CE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BFCC64D9-A169-41D1-B6EF-0EC42675CE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F44ACB-C13F-421A-988C-C88821DF2F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00F44ACB-C13F-421A-988C-C88821DF2F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A2094A-F5F8-46FF-8774-1564261B3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6DA2094A-F5F8-46FF-8774-1564261B3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F437C5-95B9-477E-8B5E-D66830CA96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0FF437C5-95B9-477E-8B5E-D66830CA96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BAC1A6-4BC3-4BB6-9C63-EE1B9FB7E6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B6BAC1A6-4BC3-4BB6-9C63-EE1B9FB7E6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AC4BA6-ED83-4081-9822-55F5F5FCF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7A56CE4-00BE-4D4F-B04A-A4C4DF1ECE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5853844"/>
              </p:ext>
            </p:extLst>
          </p:nvPr>
        </p:nvGraphicFramePr>
        <p:xfrm>
          <a:off x="308112" y="0"/>
          <a:ext cx="11883887" cy="6527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992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EA62F6-6B79-4790-AC75-DEFDEA8BAE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6EA62F6-6B79-4790-AC75-DEFDEA8BAE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00250C-0E16-4797-93CA-B75ECB76AA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BA00250C-0E16-4797-93CA-B75ECB76AA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8DFD82-317D-48F2-A020-80FB7F3CA0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D8DFD82-317D-48F2-A020-80FB7F3CA0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B69F85-1912-4558-A098-2D12C84121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71B69F85-1912-4558-A098-2D12C84121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6B4B5C-4592-4226-BFF2-97E54732AC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D76B4B5C-4592-4226-BFF2-97E54732AC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23C78E-3327-4CF7-9B66-1D164C8555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2623C78E-3327-4CF7-9B66-1D164C8555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CC64D9-A169-41D1-B6EF-0EC42675CE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BFCC64D9-A169-41D1-B6EF-0EC42675CE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F44ACB-C13F-421A-988C-C88821DF2F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00F44ACB-C13F-421A-988C-C88821DF2F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A2094A-F5F8-46FF-8774-1564261B3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6DA2094A-F5F8-46FF-8774-1564261B3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F437C5-95B9-477E-8B5E-D66830CA96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0FF437C5-95B9-477E-8B5E-D66830CA96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BAC1A6-4BC3-4BB6-9C63-EE1B9FB7E6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B6BAC1A6-4BC3-4BB6-9C63-EE1B9FB7E6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AC4BA6-ED83-4081-9822-55F5F5FCF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6F1C10F-839C-4B3B-9F99-7A02B35F16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5327539"/>
              </p:ext>
            </p:extLst>
          </p:nvPr>
        </p:nvGraphicFramePr>
        <p:xfrm>
          <a:off x="2424426" y="-176668"/>
          <a:ext cx="6669878" cy="3724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F70D38E-15A8-4553-B8A3-8F2E5C45F1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1662163"/>
              </p:ext>
            </p:extLst>
          </p:nvPr>
        </p:nvGraphicFramePr>
        <p:xfrm>
          <a:off x="2424426" y="3311237"/>
          <a:ext cx="6669878" cy="3724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0088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61112D-2FD6-42E6-9879-3E48A4F8DA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561112D-2FD6-42E6-9879-3E48A4F8DA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D64575-3C34-46C7-BE59-1E18652919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7D64575-3C34-46C7-BE59-1E18652919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561112D-2FD6-42E6-9879-3E48A4F8DA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C561112D-2FD6-42E6-9879-3E48A4F8DA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7D64575-3C34-46C7-BE59-1E18652919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D7D64575-3C34-46C7-BE59-1E18652919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Graphic spid="5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4" y="682404"/>
            <a:ext cx="10011553" cy="4581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62" y="278875"/>
            <a:ext cx="9589477" cy="595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58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815" y="153685"/>
            <a:ext cx="7526215" cy="607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5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59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Sakkal Majalla</vt:lpstr>
      <vt:lpstr>Office Theme</vt:lpstr>
      <vt:lpstr>الموافقة والمخالفة (1) Agreement &amp; disagreement (1)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EHB</cp:lastModifiedBy>
  <cp:revision>40</cp:revision>
  <dcterms:created xsi:type="dcterms:W3CDTF">2020-09-13T16:40:33Z</dcterms:created>
  <dcterms:modified xsi:type="dcterms:W3CDTF">2024-10-05T17:24:33Z</dcterms:modified>
</cp:coreProperties>
</file>