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84" r:id="rId4"/>
    <p:sldId id="285" r:id="rId5"/>
    <p:sldId id="286" r:id="rId6"/>
    <p:sldId id="287" r:id="rId7"/>
    <p:sldId id="274" r:id="rId8"/>
    <p:sldId id="275" r:id="rId9"/>
    <p:sldId id="276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dirty="0"/>
              <a:t>الموافقة والمخالفة (2)</a:t>
            </a:r>
            <a:br>
              <a:rPr lang="en-US" dirty="0"/>
            </a:br>
            <a:r>
              <a:rPr lang="en-US" sz="4400" dirty="0"/>
              <a:t>Agreement &amp; Disagreement (2)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8" y="633045"/>
            <a:ext cx="9355017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9" y="202166"/>
            <a:ext cx="8534568" cy="57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9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92" y="751531"/>
            <a:ext cx="8476561" cy="48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2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2" y="879231"/>
            <a:ext cx="9173089" cy="43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9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153685"/>
            <a:ext cx="7526215" cy="60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2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48" y="293077"/>
            <a:ext cx="7449652" cy="60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78" y="293077"/>
            <a:ext cx="8615134" cy="56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3" y="328246"/>
            <a:ext cx="8847721" cy="52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26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الموافقة والمخالفة (2) Agreement &amp; Disagreement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38</cp:revision>
  <dcterms:created xsi:type="dcterms:W3CDTF">2020-09-13T16:40:33Z</dcterms:created>
  <dcterms:modified xsi:type="dcterms:W3CDTF">2026-03-15T15:46:46Z</dcterms:modified>
</cp:coreProperties>
</file>