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6" r:id="rId3"/>
    <p:sldId id="272" r:id="rId4"/>
    <p:sldId id="273" r:id="rId5"/>
    <p:sldId id="277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ar-EG" sz="1800" b="1" dirty="0"/>
              <a:t>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youtu.be/46bgpC-r1IU?si=kWCkSAiwul1-mHbg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2"/>
            <a:ext cx="9144000" cy="2479675"/>
          </a:xfrm>
        </p:spPr>
        <p:txBody>
          <a:bodyPr/>
          <a:lstStyle/>
          <a:p>
            <a:r>
              <a:rPr lang="ar-EG" dirty="0"/>
              <a:t>فصول السنة (2)</a:t>
            </a:r>
            <a:br>
              <a:rPr lang="en-US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فصول السنة.mp4">
            <a:hlinkClick r:id="" action="ppaction://media"/>
            <a:extLst>
              <a:ext uri="{FF2B5EF4-FFF2-40B4-BE49-F238E27FC236}">
                <a16:creationId xmlns:a16="http://schemas.microsoft.com/office/drawing/2014/main" id="{2B8C92B6-C0F5-674B-B0A4-EC17817917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1295" y="970812"/>
            <a:ext cx="8249472" cy="4640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4A3F62-974B-4AE0-8BDC-7C0D6917C59C}"/>
              </a:ext>
            </a:extLst>
          </p:cNvPr>
          <p:cNvSpPr txBox="1"/>
          <p:nvPr/>
        </p:nvSpPr>
        <p:spPr>
          <a:xfrm>
            <a:off x="3054427" y="5902156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https://youtu.be/46bgpC-r1IU?si=kWCkSAiwul1-mHbg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99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9"/>
          <a:stretch/>
        </p:blipFill>
        <p:spPr>
          <a:xfrm>
            <a:off x="1587344" y="163809"/>
            <a:ext cx="10515600" cy="62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8" y="1619508"/>
            <a:ext cx="9462722" cy="44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00E5F7-732E-4BF9-981D-A6AE125E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AAD3A-36F9-4D6C-BAD4-EA21178B0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014" y="1005788"/>
            <a:ext cx="6947972" cy="484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8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27</Words>
  <Application>Microsoft Office PowerPoint</Application>
  <PresentationFormat>Widescreen</PresentationFormat>
  <Paragraphs>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فصول السنة (2)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45</cp:revision>
  <dcterms:created xsi:type="dcterms:W3CDTF">2020-09-13T16:40:33Z</dcterms:created>
  <dcterms:modified xsi:type="dcterms:W3CDTF">2024-10-13T16:41:58Z</dcterms:modified>
</cp:coreProperties>
</file>