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7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الرُّكُوعُ وَالسُّجُود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27BE4-5383-482A-BF05-5A4109CD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44" y="2157235"/>
            <a:ext cx="4744112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0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86E8A-98E7-4878-B69C-51EE3193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39" y="2071498"/>
            <a:ext cx="4639322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6C029-DB9D-4FAA-8E34-55DB1420F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53" y="2161998"/>
            <a:ext cx="6944694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5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258B3-361C-456C-8F39-E84CF8CCC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5" y="1876144"/>
            <a:ext cx="9735909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2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AA71B6-ED8A-4C8F-A5D1-1ACC102D8DF0}"/>
              </a:ext>
            </a:extLst>
          </p:cNvPr>
          <p:cNvGrpSpPr/>
          <p:nvPr/>
        </p:nvGrpSpPr>
        <p:grpSpPr>
          <a:xfrm>
            <a:off x="699334" y="1576129"/>
            <a:ext cx="10793331" cy="4920850"/>
            <a:chOff x="699334" y="1576129"/>
            <a:chExt cx="10793331" cy="49208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A71EBB-F63F-4D07-AB26-FEB17D8DC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334" y="1576129"/>
              <a:ext cx="10793331" cy="37057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E6573D-91C3-40C4-B97D-88758C1B0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561" y="4972766"/>
              <a:ext cx="10307488" cy="1524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09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9E833-D6B1-4D9F-B1AF-D9BAFF44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740"/>
            <a:ext cx="12192000" cy="47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51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11A6B-C246-4EF7-8894-1121B61F4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14" y="1812159"/>
            <a:ext cx="9469171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6B568-15F1-3D19-2B33-09C379A7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E06D59-114D-C80C-E0CC-4E9A27A0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86077-2403-0F96-32C1-2988362D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1"/>
            <a:ext cx="12192000" cy="57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6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AA643-267D-4AB6-AA6F-429D0C09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6503"/>
            <a:ext cx="12192000" cy="19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D288B-8626-443E-86FA-249400B5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02" y="3024131"/>
            <a:ext cx="4810796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06E78-1370-4034-A29B-3F2A23A1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572"/>
            <a:ext cx="12192000" cy="13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70850-0C26-483E-A111-106AD2B2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2652"/>
            <a:ext cx="12192000" cy="14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9F90E-1413-45E4-9D30-E324099D0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3" y="1774053"/>
            <a:ext cx="8449854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DE417-2AF7-47D2-B033-A074A066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7" y="1744457"/>
            <a:ext cx="10002646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508EE-8D49-4731-B295-20DE80D8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27" y="2157235"/>
            <a:ext cx="6058746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25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الرُّكُوعُ وَالسُّجُود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41</cp:revision>
  <dcterms:created xsi:type="dcterms:W3CDTF">2020-09-13T16:40:33Z</dcterms:created>
  <dcterms:modified xsi:type="dcterms:W3CDTF">2024-03-16T08:51:44Z</dcterms:modified>
</cp:coreProperties>
</file>