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5" r:id="rId3"/>
    <p:sldId id="272" r:id="rId4"/>
    <p:sldId id="273" r:id="rId5"/>
    <p:sldId id="274" r:id="rId6"/>
    <p:sldId id="275" r:id="rId7"/>
    <p:sldId id="276" r:id="rId8"/>
    <p:sldId id="277" r:id="rId9"/>
    <p:sldId id="280" r:id="rId10"/>
    <p:sldId id="281" r:id="rId11"/>
    <p:sldId id="282" r:id="rId12"/>
    <p:sldId id="283" r:id="rId13"/>
    <p:sldId id="284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en-US" sz="1800" b="1" dirty="0"/>
              <a:t>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بَيْنَ خَالِد وَعُمَر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7ADA4-E25E-4E0F-9660-B3810E89C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14" y="1798504"/>
            <a:ext cx="9650172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5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12BE9C-0F66-4E10-AA44-E92626B7C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257" y="1689584"/>
            <a:ext cx="8135485" cy="389626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155D3B-70AB-4723-8E21-2D4CCDE2FD7A}"/>
              </a:ext>
            </a:extLst>
          </p:cNvPr>
          <p:cNvCxnSpPr/>
          <p:nvPr/>
        </p:nvCxnSpPr>
        <p:spPr>
          <a:xfrm>
            <a:off x="6096000" y="2974554"/>
            <a:ext cx="6573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071FF0-1017-48EA-937D-8161FE3C4F9D}"/>
              </a:ext>
            </a:extLst>
          </p:cNvPr>
          <p:cNvCxnSpPr>
            <a:cxnSpLocks/>
          </p:cNvCxnSpPr>
          <p:nvPr/>
        </p:nvCxnSpPr>
        <p:spPr>
          <a:xfrm>
            <a:off x="4715219" y="3668617"/>
            <a:ext cx="8372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4CE7FC-C51A-4C65-BB5C-E324B264B841}"/>
              </a:ext>
            </a:extLst>
          </p:cNvPr>
          <p:cNvCxnSpPr>
            <a:cxnSpLocks/>
          </p:cNvCxnSpPr>
          <p:nvPr/>
        </p:nvCxnSpPr>
        <p:spPr>
          <a:xfrm>
            <a:off x="6279614" y="4329629"/>
            <a:ext cx="6536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360952-3BE7-4235-8D0D-81C1FD92E932}"/>
              </a:ext>
            </a:extLst>
          </p:cNvPr>
          <p:cNvCxnSpPr>
            <a:cxnSpLocks/>
          </p:cNvCxnSpPr>
          <p:nvPr/>
        </p:nvCxnSpPr>
        <p:spPr>
          <a:xfrm>
            <a:off x="6734978" y="4869455"/>
            <a:ext cx="6536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7E2C82-2058-417D-B5A7-30F61E73A58C}"/>
              </a:ext>
            </a:extLst>
          </p:cNvPr>
          <p:cNvCxnSpPr>
            <a:cxnSpLocks/>
          </p:cNvCxnSpPr>
          <p:nvPr/>
        </p:nvCxnSpPr>
        <p:spPr>
          <a:xfrm>
            <a:off x="2599981" y="5475383"/>
            <a:ext cx="12412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919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EE663-0399-478F-81B0-5AA392CC2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93" y="1705908"/>
            <a:ext cx="9593014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9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5CFE3D-7BFE-4817-8FEF-067D350D1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62" y="1678185"/>
            <a:ext cx="8964276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08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6FE4DB-4F47-E698-E589-1867625D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A62288-1B05-8B87-EC9F-9E4794C6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78D93-8BA2-B431-195D-B6D7C5A7D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0248"/>
            <a:ext cx="12192000" cy="555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0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91D79A-4605-41CB-8238-E62695EB8AD7}"/>
              </a:ext>
            </a:extLst>
          </p:cNvPr>
          <p:cNvGrpSpPr/>
          <p:nvPr/>
        </p:nvGrpSpPr>
        <p:grpSpPr>
          <a:xfrm>
            <a:off x="0" y="2799980"/>
            <a:ext cx="12192000" cy="1258039"/>
            <a:chOff x="0" y="2799980"/>
            <a:chExt cx="12192000" cy="12580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761AED-F693-4A42-B7E4-5828E86C8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99980"/>
              <a:ext cx="12192000" cy="125803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77E9A7-E89F-4D9A-BAB2-A6A718015865}"/>
                </a:ext>
              </a:extLst>
            </p:cNvPr>
            <p:cNvSpPr/>
            <p:nvPr/>
          </p:nvSpPr>
          <p:spPr>
            <a:xfrm>
              <a:off x="0" y="3428999"/>
              <a:ext cx="11559209" cy="629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BAF38C-8974-4252-813D-25C02E158505}"/>
              </a:ext>
            </a:extLst>
          </p:cNvPr>
          <p:cNvGrpSpPr/>
          <p:nvPr/>
        </p:nvGrpSpPr>
        <p:grpSpPr>
          <a:xfrm>
            <a:off x="0" y="2574235"/>
            <a:ext cx="12192000" cy="1477589"/>
            <a:chOff x="0" y="2574235"/>
            <a:chExt cx="12192000" cy="14775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09CD6BE-AE91-403F-A776-4AFCDE0B4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806175"/>
              <a:ext cx="12192000" cy="124564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DA1C34-AF3F-44B0-A100-3CF1C98E0BC0}"/>
                </a:ext>
              </a:extLst>
            </p:cNvPr>
            <p:cNvSpPr/>
            <p:nvPr/>
          </p:nvSpPr>
          <p:spPr>
            <a:xfrm>
              <a:off x="11353800" y="2574235"/>
              <a:ext cx="838200" cy="854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7B3469A-08A1-4C43-9E5E-307A02D60A3D}"/>
                </a:ext>
              </a:extLst>
            </p:cNvPr>
            <p:cNvSpPr/>
            <p:nvPr/>
          </p:nvSpPr>
          <p:spPr>
            <a:xfrm>
              <a:off x="0" y="3359426"/>
              <a:ext cx="9780104" cy="692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F8040F-0DDC-4538-A734-925633E7B7FE}"/>
              </a:ext>
            </a:extLst>
          </p:cNvPr>
          <p:cNvGrpSpPr/>
          <p:nvPr/>
        </p:nvGrpSpPr>
        <p:grpSpPr>
          <a:xfrm>
            <a:off x="0" y="2554357"/>
            <a:ext cx="12192000" cy="1508427"/>
            <a:chOff x="0" y="2554357"/>
            <a:chExt cx="12192000" cy="15084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C3F666-835B-407A-94AA-9D401CFA9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95216"/>
              <a:ext cx="12192000" cy="126756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592323-DF9F-4534-8EB1-9E173290807F}"/>
                </a:ext>
              </a:extLst>
            </p:cNvPr>
            <p:cNvSpPr/>
            <p:nvPr/>
          </p:nvSpPr>
          <p:spPr>
            <a:xfrm>
              <a:off x="9448800" y="2554357"/>
              <a:ext cx="2743200" cy="874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0BF563-2D9D-4108-B625-C851FCEF1D4A}"/>
              </a:ext>
            </a:extLst>
          </p:cNvPr>
          <p:cNvGrpSpPr/>
          <p:nvPr/>
        </p:nvGrpSpPr>
        <p:grpSpPr>
          <a:xfrm>
            <a:off x="89649" y="2531112"/>
            <a:ext cx="12012701" cy="1789774"/>
            <a:chOff x="89649" y="2531112"/>
            <a:chExt cx="12012701" cy="17897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18241D-EB1A-4FF0-B06D-79FC7D290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649" y="2531112"/>
              <a:ext cx="12012701" cy="76210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AEC824C-8C1F-4C67-BA12-B63D81BD4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3997" y="3511148"/>
              <a:ext cx="4344006" cy="809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9CB7BF-5817-4004-B91B-B618971F7A3E}"/>
              </a:ext>
            </a:extLst>
          </p:cNvPr>
          <p:cNvGrpSpPr/>
          <p:nvPr/>
        </p:nvGrpSpPr>
        <p:grpSpPr>
          <a:xfrm>
            <a:off x="0" y="2494722"/>
            <a:ext cx="12192000" cy="1579205"/>
            <a:chOff x="0" y="2494722"/>
            <a:chExt cx="12192000" cy="15792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950F176-01BD-4161-923E-A7E2B327A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84072"/>
              <a:ext cx="12192000" cy="128985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A7A5C0-B69D-4013-AB1F-FD1C25C8E1B3}"/>
                </a:ext>
              </a:extLst>
            </p:cNvPr>
            <p:cNvSpPr/>
            <p:nvPr/>
          </p:nvSpPr>
          <p:spPr>
            <a:xfrm>
              <a:off x="7106478" y="2494722"/>
              <a:ext cx="5085522" cy="934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43C69D-14BD-42BB-B848-080130D75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62" y="1033128"/>
            <a:ext cx="8707065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D5EF6-67C5-482F-9855-C41EF7A5C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7982"/>
            <a:ext cx="12192000" cy="397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79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23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بَيْنَ خَالِد وَعُمَر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44</cp:revision>
  <dcterms:created xsi:type="dcterms:W3CDTF">2020-09-13T16:40:33Z</dcterms:created>
  <dcterms:modified xsi:type="dcterms:W3CDTF">2024-03-16T08:50:23Z</dcterms:modified>
</cp:coreProperties>
</file>