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5" r:id="rId3"/>
    <p:sldId id="276" r:id="rId4"/>
    <p:sldId id="272" r:id="rId5"/>
    <p:sldId id="273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</a:t>
            </a:r>
            <a:r>
              <a:rPr lang="ar-EG" sz="1800" b="1" dirty="0"/>
              <a:t>2</a:t>
            </a:r>
            <a:r>
              <a:rPr lang="en-CA" sz="1800" b="1" dirty="0"/>
              <a:t>61E – Arabic Curriculum – Lecture No. </a:t>
            </a:r>
            <a:r>
              <a:rPr lang="en-US" sz="1800" b="1" dirty="0"/>
              <a:t>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articles/pages/2191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/>
              <a:t>فَوَائِدُ الشَّايِ الأَخْضَرِ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6C0D5-767C-4466-9176-8ED795054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419" y="1196264"/>
            <a:ext cx="4557361" cy="4664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2426CB-8387-45A6-962B-889E707EE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26" y="1202953"/>
            <a:ext cx="4485144" cy="465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9DAB2-DCBD-48CC-9DE6-02FDA6200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78906"/>
            <a:ext cx="5029200" cy="62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2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8727B-6DF6-47BE-8752-BC1438B68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56" y="1041277"/>
            <a:ext cx="8503087" cy="4775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D48A8B-B1C8-4162-90B0-C10C8F38FB50}"/>
              </a:ext>
            </a:extLst>
          </p:cNvPr>
          <p:cNvSpPr txBox="1"/>
          <p:nvPr/>
        </p:nvSpPr>
        <p:spPr>
          <a:xfrm>
            <a:off x="3054427" y="5913173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https://learning.aljazeera.net/ar/articles/pages/21915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1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190DA-B56C-4058-9C25-4DEFD655C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26" y="1706908"/>
            <a:ext cx="11235002" cy="482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4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29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فَوَائِدُ الشَّايِ الأَخْضَرِ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71</cp:revision>
  <dcterms:created xsi:type="dcterms:W3CDTF">2020-09-13T16:40:33Z</dcterms:created>
  <dcterms:modified xsi:type="dcterms:W3CDTF">2024-03-17T18:27:46Z</dcterms:modified>
</cp:coreProperties>
</file>