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شَجَاعَةُ سَمُرَةَ الصَّغِير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2B2B1-83D4-4A1D-97AD-69087F05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73CFFC-48B5-4BB2-8510-B1369FF5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0135E-2265-4F81-AF1A-2E67D265F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508"/>
            <a:ext cx="12192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2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2B2B1-83D4-4A1D-97AD-69087F05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73CFFC-48B5-4BB2-8510-B1369FF5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4F127-AE48-485D-A8A9-F3914FD26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0" y="127995"/>
            <a:ext cx="9799981" cy="62589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552F42-6AA7-4B29-AA21-EECA1448BA8E}"/>
              </a:ext>
            </a:extLst>
          </p:cNvPr>
          <p:cNvCxnSpPr/>
          <p:nvPr/>
        </p:nvCxnSpPr>
        <p:spPr>
          <a:xfrm>
            <a:off x="4293704" y="1272208"/>
            <a:ext cx="7354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6D7A7C-E7BB-4B50-8AEB-509876F90D88}"/>
              </a:ext>
            </a:extLst>
          </p:cNvPr>
          <p:cNvCxnSpPr/>
          <p:nvPr/>
        </p:nvCxnSpPr>
        <p:spPr>
          <a:xfrm>
            <a:off x="6453804" y="2398642"/>
            <a:ext cx="7354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1DE569-11ED-45DD-BBB1-0B9DFF63F7BB}"/>
              </a:ext>
            </a:extLst>
          </p:cNvPr>
          <p:cNvCxnSpPr>
            <a:cxnSpLocks/>
          </p:cNvCxnSpPr>
          <p:nvPr/>
        </p:nvCxnSpPr>
        <p:spPr>
          <a:xfrm>
            <a:off x="4412974" y="3541642"/>
            <a:ext cx="6162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B55012-BCF9-4CC0-B2DE-ED2AFC0EF161}"/>
              </a:ext>
            </a:extLst>
          </p:cNvPr>
          <p:cNvCxnSpPr/>
          <p:nvPr/>
        </p:nvCxnSpPr>
        <p:spPr>
          <a:xfrm>
            <a:off x="3780182" y="4664765"/>
            <a:ext cx="7354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1CACD5-24D3-4D88-AB70-27B51EF61552}"/>
              </a:ext>
            </a:extLst>
          </p:cNvPr>
          <p:cNvCxnSpPr>
            <a:cxnSpLocks/>
          </p:cNvCxnSpPr>
          <p:nvPr/>
        </p:nvCxnSpPr>
        <p:spPr>
          <a:xfrm>
            <a:off x="8497957" y="5797825"/>
            <a:ext cx="5864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85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2B2B1-83D4-4A1D-97AD-69087F05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73CFFC-48B5-4BB2-8510-B1369FF5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788CE-8C0F-47E4-8732-0DC41D681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914" y="159024"/>
            <a:ext cx="8178789" cy="62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45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2B2B1-83D4-4A1D-97AD-69087F05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73CFFC-48B5-4BB2-8510-B1369FF5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F6FBA4-55AD-42B2-AB3D-DB7FD2683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686"/>
            <a:ext cx="12192000" cy="466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1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2B2B1-83D4-4A1D-97AD-69087F05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73CFFC-48B5-4BB2-8510-B1369FF5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9559F-2368-4259-9551-A1CF48D3B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51" y="2119129"/>
            <a:ext cx="9116697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0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78FB7-0654-4D6A-B6B4-BCD6840EF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27" y="0"/>
            <a:ext cx="8909880" cy="65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61C2B-78F6-44C7-B496-04138C2B8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08" y="3043183"/>
            <a:ext cx="10631384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16D54-6BA3-482B-9E1A-E405AE529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3804"/>
            <a:ext cx="12192000" cy="14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E7D48-FB80-488F-9D40-B694BB888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4008"/>
            <a:ext cx="12192000" cy="21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0156D-F3DE-447C-9B80-E87B319D3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9051"/>
            <a:ext cx="12192000" cy="13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24FB8-CF8F-4AF1-9E3C-6BB17B8D7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30" y="3009841"/>
            <a:ext cx="8516539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314C9-1095-4BD3-B7DC-36B0A0F86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7621"/>
            <a:ext cx="12192000" cy="13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2B2B1-83D4-4A1D-97AD-69087F05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73CFFC-48B5-4BB2-8510-B1369FF5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89204-EEC0-47B1-B20A-E5D166EF4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409" y="1461813"/>
            <a:ext cx="8145012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6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29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شَجَاعَةُ سَمُرَةَ الصَّغِير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45</cp:revision>
  <dcterms:created xsi:type="dcterms:W3CDTF">2020-09-13T16:40:33Z</dcterms:created>
  <dcterms:modified xsi:type="dcterms:W3CDTF">2024-03-16T08:57:18Z</dcterms:modified>
</cp:coreProperties>
</file>