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ar-EG" sz="1800" b="1" dirty="0"/>
              <a:t>2</a:t>
            </a:r>
            <a:r>
              <a:rPr lang="en-CA" sz="1800" b="1" dirty="0"/>
              <a:t>62E – Arabic Curriculum – Lecture No. </a:t>
            </a:r>
            <a:r>
              <a:rPr lang="en-US" sz="1800" b="1" dirty="0"/>
              <a:t>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57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شَقَّة لِلْإِيجَار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F25B3-17C0-4C2E-B89F-609737DB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4E50C7-15D3-4EDE-85AA-FFE77D56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DB87B-1558-4CE5-B330-FCEA9122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61" y="1685581"/>
            <a:ext cx="7639278" cy="3486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E1B40-3BE2-440F-8883-B3842CBB6170}"/>
              </a:ext>
            </a:extLst>
          </p:cNvPr>
          <p:cNvSpPr txBox="1"/>
          <p:nvPr/>
        </p:nvSpPr>
        <p:spPr>
          <a:xfrm>
            <a:off x="3054427" y="5692835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https://learning.aljazeera.net/ar/node/19571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4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761A1F-47C6-412D-967F-3940F3E6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8B8E4-73D1-4772-9ADB-3EA362B7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16" y="101873"/>
            <a:ext cx="4377368" cy="63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AA134-77C3-44B9-A6B2-AB3447A5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EF321-CD7C-475E-96E1-50FF3B942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88" y="729726"/>
            <a:ext cx="3760424" cy="53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426F2-935A-4A58-9835-C621FC67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D8EA9-904A-47E8-BA24-5373C3C8E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854529"/>
            <a:ext cx="5029202" cy="51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6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0EC31-BC69-4F48-8556-029803B1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76AF3-719A-4AF5-9FD3-0CD8D8C8E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44"/>
          <a:stretch/>
        </p:blipFill>
        <p:spPr>
          <a:xfrm>
            <a:off x="6096000" y="1753103"/>
            <a:ext cx="3877940" cy="4151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20439B-EDB1-48ED-88D4-8F6A3F07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82" y="1753103"/>
            <a:ext cx="4167338" cy="33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EC9DB-A903-411E-8D3F-B7656D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6C8C5-ECEB-4A0B-96BF-90A6C34B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187"/>
            <a:ext cx="9987519" cy="63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0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EC9DB-A903-411E-8D3F-B7656D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B31C5-206D-4700-AC38-ECE736AE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36" y="627960"/>
            <a:ext cx="9957122" cy="53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3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30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شَقَّة لِلْإِيجَار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58</cp:revision>
  <dcterms:created xsi:type="dcterms:W3CDTF">2020-09-13T16:40:33Z</dcterms:created>
  <dcterms:modified xsi:type="dcterms:W3CDTF">2026-03-15T18:20:35Z</dcterms:modified>
</cp:coreProperties>
</file>