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1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3/16/2024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en-US" sz="1800" b="1" dirty="0"/>
              <a:t>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النِّكَاحُ فِي الإِسْلام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CB784-D144-4D31-BD23-EE4C806C2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08" y="1711685"/>
            <a:ext cx="10993384" cy="468695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F736E0-4B9B-4E5E-A3B2-303977862CD4}"/>
              </a:ext>
            </a:extLst>
          </p:cNvPr>
          <p:cNvCxnSpPr/>
          <p:nvPr/>
        </p:nvCxnSpPr>
        <p:spPr>
          <a:xfrm>
            <a:off x="7841974" y="3210340"/>
            <a:ext cx="9044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E95540-84AB-41E5-824C-A73EB6FA2389}"/>
              </a:ext>
            </a:extLst>
          </p:cNvPr>
          <p:cNvCxnSpPr>
            <a:cxnSpLocks/>
          </p:cNvCxnSpPr>
          <p:nvPr/>
        </p:nvCxnSpPr>
        <p:spPr>
          <a:xfrm>
            <a:off x="6195391" y="4475922"/>
            <a:ext cx="9044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D44440-EA4C-4583-A9DC-B569F56004D7}"/>
              </a:ext>
            </a:extLst>
          </p:cNvPr>
          <p:cNvCxnSpPr>
            <a:cxnSpLocks/>
          </p:cNvCxnSpPr>
          <p:nvPr/>
        </p:nvCxnSpPr>
        <p:spPr>
          <a:xfrm>
            <a:off x="5396948" y="5758070"/>
            <a:ext cx="79844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15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476499-5315-4478-8678-0E307F896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100" y="2104840"/>
            <a:ext cx="7525800" cy="264832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922556-A6C0-413A-8B31-9B8A7E1E8983}"/>
              </a:ext>
            </a:extLst>
          </p:cNvPr>
          <p:cNvCxnSpPr>
            <a:cxnSpLocks/>
          </p:cNvCxnSpPr>
          <p:nvPr/>
        </p:nvCxnSpPr>
        <p:spPr>
          <a:xfrm>
            <a:off x="5953539" y="2773018"/>
            <a:ext cx="8249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CAFC30-9DB2-4C39-8891-A64190AEA3A2}"/>
              </a:ext>
            </a:extLst>
          </p:cNvPr>
          <p:cNvCxnSpPr/>
          <p:nvPr/>
        </p:nvCxnSpPr>
        <p:spPr>
          <a:xfrm>
            <a:off x="5804452" y="3985592"/>
            <a:ext cx="9044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337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F4F39-AD73-4F0F-8345-921EF6142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23" y="2023866"/>
            <a:ext cx="11126753" cy="28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3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92675E-D3D7-4D57-B895-8358C05BE8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598"/>
            <a:ext cx="12192000" cy="478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36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1DEBF-162F-44E0-BE87-1FE622762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359"/>
            <a:ext cx="12192000" cy="293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19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4525D-F3B1-4038-A9F3-E9E6D3055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48" y="1739715"/>
            <a:ext cx="10084904" cy="46308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31ABCE-72D4-4B60-A58D-CAC4928645A2}"/>
              </a:ext>
            </a:extLst>
          </p:cNvPr>
          <p:cNvSpPr/>
          <p:nvPr/>
        </p:nvSpPr>
        <p:spPr>
          <a:xfrm>
            <a:off x="1123122" y="5893905"/>
            <a:ext cx="2458279" cy="614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9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88DF0C-659A-4942-AB76-EFCB18A11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0794"/>
            <a:ext cx="12192000" cy="14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10BDC-DCD1-4776-984A-05B29A0D6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77" y="2995552"/>
            <a:ext cx="9821646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C31F41-C15B-4A32-BD75-14A06096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1823"/>
            <a:ext cx="12192000" cy="143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1AB1F7-FD6C-4609-BDDE-7CB232BA8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7217"/>
            <a:ext cx="12192000" cy="14235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C8A10B-C39E-4978-A64A-E369D421C7BC}"/>
              </a:ext>
            </a:extLst>
          </p:cNvPr>
          <p:cNvSpPr/>
          <p:nvPr/>
        </p:nvSpPr>
        <p:spPr>
          <a:xfrm>
            <a:off x="69574" y="3526759"/>
            <a:ext cx="2951922" cy="614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D2D74-118E-4C53-B2FD-401B2FDBC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89" y="2071497"/>
            <a:ext cx="10191023" cy="40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E0DE95-EB27-4AB8-BAA9-81947DE9E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619" y="0"/>
            <a:ext cx="5526762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47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D0CD9-C256-486B-AA6D-4DDCB4286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575" y="928338"/>
            <a:ext cx="5734850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391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23</Words>
  <Application>Microsoft Office PowerPoint</Application>
  <PresentationFormat>Widescreen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النِّكَاحُ فِي الإِسْلام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44</cp:revision>
  <dcterms:created xsi:type="dcterms:W3CDTF">2020-09-13T16:40:33Z</dcterms:created>
  <dcterms:modified xsi:type="dcterms:W3CDTF">2024-03-16T08:58:36Z</dcterms:modified>
</cp:coreProperties>
</file>