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73" r:id="rId3"/>
    <p:sldId id="272" r:id="rId4"/>
    <p:sldId id="274" r:id="rId5"/>
    <p:sldId id="275" r:id="rId6"/>
    <p:sldId id="27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12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</a:t>
            </a:r>
            <a:r>
              <a:rPr lang="ar-EG" sz="1800" b="1" dirty="0"/>
              <a:t>2</a:t>
            </a:r>
            <a:r>
              <a:rPr lang="en-CA" sz="1800" b="1" dirty="0"/>
              <a:t>62E – Arabic Curriculum – Lecture No. </a:t>
            </a:r>
            <a:r>
              <a:rPr lang="ar-EG" sz="1800" b="1" dirty="0"/>
              <a:t>6</a:t>
            </a:r>
            <a:r>
              <a:rPr lang="en-CA" sz="1800" b="1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Or4ZDcXa9so?si=m4KfKp-wZm9gKsW3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EG" dirty="0"/>
              <a:t>وَصَايَا لُقْمَان لابْنِه</a:t>
            </a:r>
            <a:br>
              <a:rPr lang="ar-EG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6BB792-F1DD-4239-8C08-2E9945B0DD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90" y="2247442"/>
            <a:ext cx="11884420" cy="236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58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E821C2B-3BD1-427A-8C4F-64676A9B3D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036" y="1005237"/>
            <a:ext cx="8945223" cy="422969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67232C4-B14A-4026-8470-87F5A238998E}"/>
              </a:ext>
            </a:extLst>
          </p:cNvPr>
          <p:cNvSpPr txBox="1"/>
          <p:nvPr/>
        </p:nvSpPr>
        <p:spPr>
          <a:xfrm>
            <a:off x="3015344" y="5483431"/>
            <a:ext cx="61098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hlinkClick r:id="rId3"/>
              </a:rPr>
              <a:t>https://youtu.be/Or4ZDcXa9so?si=m4KfKp-wZm9gKsW3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856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8685C72-962E-4519-8760-9EA27C745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1B1D93-3036-4F1B-8B84-8BFBAE96D5B4}"/>
              </a:ext>
            </a:extLst>
          </p:cNvPr>
          <p:cNvSpPr txBox="1"/>
          <p:nvPr/>
        </p:nvSpPr>
        <p:spPr>
          <a:xfrm>
            <a:off x="1938969" y="139155"/>
            <a:ext cx="7921128" cy="6034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EG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الدين النصيحة؛ ومنها الوصايا، فما أنفعها إذا كانت من حكيم محب؛ كوصية الوالد لولده.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EG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ومن الوصايا التي ذكرها القرآن الكريم ما جاء على لسان لقمان لولده. 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EG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حيث بدأ بأهم الوصايا وأعظمها؛ فنهاه عن الشرك: "وَإِذْ قَالَ لُقْمَانُ لِابْنِهِ وَهُوَ يَعِظُهُ يَا بُنَيَّ لَا تُشْرِكْ بِاللَّهِ إِنَّ الشِّرْكَ لَظُلْمٌ عَظِيمٌ".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EG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ثم أوصاه بأعظم الناس حقا عليه وهما الوالدان؛ إذ يجب برهما والإحسان إليهما، مع طاعتهما في المعروف وتحمل الأذى منهما وإن كانا مشركين، قال تعالى: "وَإِنْ جَاهَدَاكَ عَلى أَنْ تُشْرِكَ بِي مَا لَيْسَ لَكَ بِهِ عِلْمٌ فَلَا تُطِعْهُمَا وَصَاحِبْهُمَا فِي الدُّنْيَا مَعْرُوفًا".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EG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ثم ذكَّره بمراقبة الله تعالى، وخشيته في السر والعلانية: "يَا بُنَيَّ إِنَّهَا إِنْ تَكُ مِثْقَالَ حَبَّةٍ مِنْ خَرْدَلٍ فَتَكُنْ فِي صَخْرَةٍ أَوْ فِي السَّمَاوَاتِ أَوْ فِي الْأَرْضِ يَأْتِ بِهَا اللَّهُ إِنَّ اللَّهَ لَطِيفٌ خَبِيرٌ".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597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0F7808-85E1-4527-9E43-B72E8FED5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DFCF4A-A8AC-4924-8591-28C338B82BD4}"/>
              </a:ext>
            </a:extLst>
          </p:cNvPr>
          <p:cNvSpPr txBox="1"/>
          <p:nvPr/>
        </p:nvSpPr>
        <p:spPr>
          <a:xfrm>
            <a:off x="2236424" y="1086976"/>
            <a:ext cx="7719152" cy="44467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EG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ثم جاءت الوصية بالعبادات؛ فأوصاه بالصلاة، والأمر بالمعروف، والنهي عن المنكر، والصبر على الأذى، فقال: "يَا بُنَيَّ أَقِمِ الصَّلَاةَ وَأْمُرْ بِالْمَعْرُوفِ وَانْهَ عَنِ الْمُنْكَرِ وَاصْبِرْ عَلَى مَا أَصَابَكَ إِنَّ ذَلِكَ مِنْ عَزْمِ الْأُمُورِ".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EG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ثم ختم الوصية بجمع من الأخلاق والآداب، وذلك بالتزام الأدب مع الناس، بالتواضع لهم وعدم التكبر عليهم، مع الاقتصاد في المشي بين الإسراع والإبطاء، والاعتدال في الصوت بين العلو والانخفاض.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EG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فهنيئا لمن وفقه الله في تربية أولاده إلى النهج القويم، فوضع نصب أعينه وصايا لقمان الحكيم: "وَلَقَدْ آَتَيْنَا لُقْمَانَ الْحِكْمَةَ أَنِ اشْكُرْ لِلَّهِ وَمَنْ يَشْكُرْ فَإِنَّمَا يَشْكُرُ لِنَفْسِهِ وَمَنْ كَفَرَ فَإِنَّ اللَّهَ غَنِيٌّ حَمِيدٌ".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013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283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وَصَايَا لُقْمَان لابْنِه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EHB</cp:lastModifiedBy>
  <cp:revision>55</cp:revision>
  <dcterms:created xsi:type="dcterms:W3CDTF">2020-09-13T16:40:33Z</dcterms:created>
  <dcterms:modified xsi:type="dcterms:W3CDTF">2024-03-17T13:02:03Z</dcterms:modified>
</cp:coreProperties>
</file>