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386" r:id="rId2"/>
    <p:sldId id="256" r:id="rId3"/>
    <p:sldId id="279" r:id="rId4"/>
    <p:sldId id="280" r:id="rId5"/>
    <p:sldId id="281" r:id="rId6"/>
    <p:sldId id="282" r:id="rId7"/>
    <p:sldId id="283" r:id="rId8"/>
    <p:sldId id="273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46</a:t>
            </a:r>
            <a:r>
              <a:rPr lang="ar-EG" sz="1800" b="1" dirty="0"/>
              <a:t>2</a:t>
            </a:r>
            <a:r>
              <a:rPr lang="en-CA" sz="1800" b="1" dirty="0"/>
              <a:t>E – Arabic Curriculum – Lecture No. </a:t>
            </a:r>
            <a:r>
              <a:rPr lang="en-US" sz="1800" b="1" dirty="0"/>
              <a:t>1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DA876C8-ECF6-C5DB-B0D6-22574BCF919F}"/>
              </a:ext>
            </a:extLst>
          </p:cNvPr>
          <p:cNvSpPr txBox="1"/>
          <p:nvPr/>
        </p:nvSpPr>
        <p:spPr>
          <a:xfrm>
            <a:off x="3191219" y="742150"/>
            <a:ext cx="5809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L8 (LNG 462E)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85C7F9-FDAA-4E56-A64C-B6C8410D58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45" r="15505"/>
          <a:stretch/>
        </p:blipFill>
        <p:spPr>
          <a:xfrm rot="2157945">
            <a:off x="4638328" y="1851661"/>
            <a:ext cx="2893212" cy="418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2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السلطان مراد الأول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1102D0-1CCB-48DF-A442-663FA31DB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8" y="1657102"/>
            <a:ext cx="12136544" cy="35437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5B015BA-4E6F-47F5-8168-C81AF1EA0753}"/>
              </a:ext>
            </a:extLst>
          </p:cNvPr>
          <p:cNvSpPr/>
          <p:nvPr/>
        </p:nvSpPr>
        <p:spPr>
          <a:xfrm>
            <a:off x="327991" y="1554259"/>
            <a:ext cx="4820479" cy="1119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7B59A1-6805-4886-8A75-62F7878B907F}"/>
              </a:ext>
            </a:extLst>
          </p:cNvPr>
          <p:cNvSpPr/>
          <p:nvPr/>
        </p:nvSpPr>
        <p:spPr>
          <a:xfrm>
            <a:off x="4383156" y="2776469"/>
            <a:ext cx="94446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FD7F16-0814-4C27-A6A9-9C5C760393AC}"/>
              </a:ext>
            </a:extLst>
          </p:cNvPr>
          <p:cNvSpPr/>
          <p:nvPr/>
        </p:nvSpPr>
        <p:spPr>
          <a:xfrm>
            <a:off x="10247242" y="4021621"/>
            <a:ext cx="79538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9051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964F2A-7986-43CE-AE15-6E4B906A9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6190"/>
            <a:ext cx="12192000" cy="30456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0CC5C9-E794-4BE5-8BF8-7CE570526C36}"/>
              </a:ext>
            </a:extLst>
          </p:cNvPr>
          <p:cNvSpPr/>
          <p:nvPr/>
        </p:nvSpPr>
        <p:spPr>
          <a:xfrm>
            <a:off x="7673008" y="1906190"/>
            <a:ext cx="103391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9E8205-2AE2-4209-AD45-B3F835B68D00}"/>
              </a:ext>
            </a:extLst>
          </p:cNvPr>
          <p:cNvSpPr/>
          <p:nvPr/>
        </p:nvSpPr>
        <p:spPr>
          <a:xfrm>
            <a:off x="278296" y="2520811"/>
            <a:ext cx="106730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F13AB7-57FD-48DA-82D2-937A7ED72CD6}"/>
              </a:ext>
            </a:extLst>
          </p:cNvPr>
          <p:cNvSpPr/>
          <p:nvPr/>
        </p:nvSpPr>
        <p:spPr>
          <a:xfrm>
            <a:off x="4184374" y="3161872"/>
            <a:ext cx="98422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5016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C18FA1-CB83-42E7-9F2F-F9A3B9325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60" y="2471604"/>
            <a:ext cx="11860280" cy="19147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CE3EAAF-E016-4306-9959-B212494D4324}"/>
              </a:ext>
            </a:extLst>
          </p:cNvPr>
          <p:cNvSpPr/>
          <p:nvPr/>
        </p:nvSpPr>
        <p:spPr>
          <a:xfrm>
            <a:off x="6698974" y="3161872"/>
            <a:ext cx="101404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9744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ECEAE2-442C-48A5-AA0B-E10342281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2068"/>
            <a:ext cx="12192000" cy="20938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EBDAD8-F04A-4929-96B7-15BFF059FA7A}"/>
              </a:ext>
            </a:extLst>
          </p:cNvPr>
          <p:cNvSpPr/>
          <p:nvPr/>
        </p:nvSpPr>
        <p:spPr>
          <a:xfrm>
            <a:off x="1182758" y="2382068"/>
            <a:ext cx="138178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3BC4ED-870C-44ED-BCAF-C0A62A793E13}"/>
              </a:ext>
            </a:extLst>
          </p:cNvPr>
          <p:cNvSpPr/>
          <p:nvPr/>
        </p:nvSpPr>
        <p:spPr>
          <a:xfrm>
            <a:off x="6331226" y="3161872"/>
            <a:ext cx="53696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8536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C81576-2473-4D51-909C-7486D23DB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2045"/>
            <a:ext cx="12192000" cy="3213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565AF0-1B4C-4B9F-9DF1-4A773562E680}"/>
              </a:ext>
            </a:extLst>
          </p:cNvPr>
          <p:cNvSpPr/>
          <p:nvPr/>
        </p:nvSpPr>
        <p:spPr>
          <a:xfrm>
            <a:off x="3488634" y="1735620"/>
            <a:ext cx="65623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687F06-37FC-4C04-8543-1A3672BE5E00}"/>
              </a:ext>
            </a:extLst>
          </p:cNvPr>
          <p:cNvSpPr/>
          <p:nvPr/>
        </p:nvSpPr>
        <p:spPr>
          <a:xfrm>
            <a:off x="6361042" y="3624055"/>
            <a:ext cx="108055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4620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19E210-EA41-468D-BA78-E5A9B79FA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809" y="1765555"/>
            <a:ext cx="9364382" cy="429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31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16</Words>
  <Application>Microsoft Office PowerPoint</Application>
  <PresentationFormat>Widescreen</PresentationFormat>
  <Paragraphs>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السلطان مراد الأول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57</cp:revision>
  <dcterms:created xsi:type="dcterms:W3CDTF">2020-09-13T16:40:33Z</dcterms:created>
  <dcterms:modified xsi:type="dcterms:W3CDTF">2026-03-08T18:52:04Z</dcterms:modified>
</cp:coreProperties>
</file>