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3"/>
  </p:notesMasterIdLst>
  <p:sldIdLst>
    <p:sldId id="256" r:id="rId2"/>
    <p:sldId id="280" r:id="rId3"/>
    <p:sldId id="272" r:id="rId4"/>
    <p:sldId id="273" r:id="rId5"/>
    <p:sldId id="274" r:id="rId6"/>
    <p:sldId id="275" r:id="rId7"/>
    <p:sldId id="276" r:id="rId8"/>
    <p:sldId id="277" r:id="rId9"/>
    <p:sldId id="278" r:id="rId10"/>
    <p:sldId id="279" r:id="rId11"/>
    <p:sldId id="271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854"/>
    <p:restoredTop sz="92683"/>
  </p:normalViewPr>
  <p:slideViewPr>
    <p:cSldViewPr snapToGrid="0" snapToObjects="1">
      <p:cViewPr varScale="1">
        <p:scale>
          <a:sx n="58" d="100"/>
          <a:sy n="58" d="100"/>
        </p:scale>
        <p:origin x="420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BC97DA2-CF9B-0548-89BC-41DD59467B85}" type="datetimeFigureOut">
              <a:rPr lang="en-US" smtClean="0"/>
              <a:t>3/15/2026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BDEBF2-CC02-1548-9470-B528E3625D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74983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A9530D08-FCBC-2442-8AF0-6F57396B269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70219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FB2A54-FC40-FE44-B3CA-E2D3E1BD244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527806"/>
            <a:ext cx="2743200" cy="365125"/>
          </a:xfrm>
          <a:prstGeom prst="rect">
            <a:avLst/>
          </a:prstGeom>
        </p:spPr>
        <p:txBody>
          <a:bodyPr/>
          <a:lstStyle/>
          <a:p>
            <a:r>
              <a:rPr lang="en-CA" dirty="0"/>
              <a:t>2020-09-27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CF84A88-7E80-B240-B1D0-E6162EFB86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84B88-F3D9-6A4F-9660-1A0A1E561ED7}" type="slidenum">
              <a:rPr lang="en-US" smtClean="0"/>
              <a:t>‹#›</a:t>
            </a:fld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2DBDC0EF-082B-474B-8CA4-98454AF4AEBA}"/>
              </a:ext>
            </a:extLst>
          </p:cNvPr>
          <p:cNvSpPr/>
          <p:nvPr userDrawn="1"/>
        </p:nvSpPr>
        <p:spPr>
          <a:xfrm>
            <a:off x="9982200" y="242888"/>
            <a:ext cx="2062163" cy="1714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375D6A4-DD0F-A54E-8615-5D0133DAE6E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22252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03BDEBF7-FA97-0741-A594-97BCE55D7662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183274" y="242888"/>
            <a:ext cx="1825452" cy="1333141"/>
          </a:xfrm>
          <a:prstGeom prst="rect">
            <a:avLst/>
          </a:prstGeom>
        </p:spPr>
      </p:pic>
      <p:sp>
        <p:nvSpPr>
          <p:cNvPr id="18" name="Rectangle 17">
            <a:extLst>
              <a:ext uri="{FF2B5EF4-FFF2-40B4-BE49-F238E27FC236}">
                <a16:creationId xmlns:a16="http://schemas.microsoft.com/office/drawing/2014/main" id="{FC41CAC8-26EE-AD4F-92B7-481D2D348569}"/>
              </a:ext>
            </a:extLst>
          </p:cNvPr>
          <p:cNvSpPr/>
          <p:nvPr userDrawn="1"/>
        </p:nvSpPr>
        <p:spPr>
          <a:xfrm>
            <a:off x="4857750" y="1417708"/>
            <a:ext cx="247650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ar-KW" sz="1600" b="1" dirty="0">
                <a:solidFill>
                  <a:schemeClr val="accent1">
                    <a:lumMod val="75000"/>
                  </a:schemeClr>
                </a:solidFill>
              </a:rPr>
              <a:t>أكاديمية آيات للعلوم الإسلامية </a:t>
            </a:r>
            <a:endParaRPr lang="en-US" sz="16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B1122BF2-C2B8-FA49-843E-12C8E5D64BD1}"/>
              </a:ext>
            </a:extLst>
          </p:cNvPr>
          <p:cNvSpPr txBox="1"/>
          <p:nvPr userDrawn="1"/>
        </p:nvSpPr>
        <p:spPr>
          <a:xfrm>
            <a:off x="0" y="1791401"/>
            <a:ext cx="12192000" cy="369332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 rtl="0"/>
            <a:r>
              <a:rPr lang="en-CA" sz="1800" b="1" dirty="0"/>
              <a:t>LNG 46</a:t>
            </a:r>
            <a:r>
              <a:rPr lang="ar-EG" sz="1800" b="1" dirty="0"/>
              <a:t>2</a:t>
            </a:r>
            <a:r>
              <a:rPr lang="en-CA" sz="1800" b="1" dirty="0"/>
              <a:t>E – Arabic Curriculum – Lecture No. </a:t>
            </a:r>
            <a:r>
              <a:rPr lang="ar-EG" sz="1800" b="1" dirty="0"/>
              <a:t>4</a:t>
            </a:r>
            <a:r>
              <a:rPr lang="en-CA" sz="1800" b="1" dirty="0"/>
              <a:t> 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34266752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0DF3F3-9817-DF45-9720-EC62753AD3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639DE9E-49B4-5245-8859-91B7E5EA2D0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2670A9-CBAB-2C49-950E-5B31284F2D9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527806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CA" dirty="0"/>
              <a:t>2020-09-27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CE9C57E-F3D0-124E-BE46-E8D0BC6F51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84B88-F3D9-6A4F-9660-1A0A1E561E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29004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E7EF1F6-BFC8-E54B-BD75-AD0467B4D7A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CEC5120-FFD1-DF48-80C8-000736276E5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E515DF-717B-B242-AE59-FBFEC115EAF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527806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CA" dirty="0"/>
              <a:t>2020-09-27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BACAEFF-B8AB-074B-AAD7-B40D9E5BE1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84B88-F3D9-6A4F-9660-1A0A1E561E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18752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7432FA-8667-4446-A71D-C97A83700C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910346-13AE-AC46-BB14-BD42A0147E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600"/>
            </a:lvl1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9F3B3C2-584D-B04F-9C08-AEBABB5984D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527806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CA" dirty="0"/>
              <a:t>2020-09-27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48785F-521D-0C44-8EE3-2CFF92EC97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84B88-F3D9-6A4F-9660-1A0A1E561E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86942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D92CDF-C717-7044-AA4A-5150F84989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610F1A3-EE6B-B643-8A96-7EB5355F43B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12EA2A2-1905-F64F-A921-98677409C73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527806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CA" dirty="0"/>
              <a:t>2020-09-27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AB12FB8-D1DA-5C42-865C-4E2AF1F548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84B88-F3D9-6A4F-9660-1A0A1E561E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11875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93EAE3-61A7-F749-875E-C4F204A1FF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690A70-3233-6345-B755-997D04AE388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EF07842-B9FF-AE49-814C-4AD1A5B0F3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6BCD8A8-3C59-E545-B02E-2C1655DF821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527806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CA" dirty="0"/>
              <a:t>2020-09-27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A882D9E-F43F-D44C-82D8-8DC2B412D0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84B88-F3D9-6A4F-9660-1A0A1E561E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00317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8C3363-FA41-1940-8E68-047776A851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8131B48-0769-F746-A5E4-D04C2A776AE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73771C5-36C7-4348-94E9-B488F912ED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54492BF-37AF-F14B-92DB-45CF3B7B0BE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C2C5698-46FB-3D46-A19E-E67525E4FEA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117F8ED-C600-CB41-A494-4CC0D8ACAEF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527806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CA" dirty="0"/>
              <a:t>2020-09-27</a:t>
            </a:r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5487123-0779-FB4A-827B-51AC31926F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84B88-F3D9-6A4F-9660-1A0A1E561E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34849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3DA3E6-AEA3-B54D-9374-6AE6FBDBA2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04D16E0-8AC1-FB48-892C-65E7457A162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527806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CA" dirty="0"/>
              <a:t>2020-09-27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936B769-975D-F442-93E9-0CEA334537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84B88-F3D9-6A4F-9660-1A0A1E561E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78877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5A3B0DD-3463-5344-B094-815387B4293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527806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CA" dirty="0"/>
              <a:t>2020-09-27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4EC7B5A-ACA7-1149-B4B9-6FC902D09F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84B88-F3D9-6A4F-9660-1A0A1E561E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62041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E692AF-27A0-C249-800F-C129E9BB1A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F05945-3F90-1F41-8D50-86FDDCDDFA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75FF419-5B04-CA4D-B134-92D8E45F29D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3027EFE-F754-E54E-92CC-853C3A3E384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527806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CA" dirty="0"/>
              <a:t>2020-09-27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FC53744-71D3-DE4B-85B7-2122B010BB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84B88-F3D9-6A4F-9660-1A0A1E561E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3603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78B656-7A5A-F843-9502-BFA3B1FFB8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D43EA3C-67FA-964E-9DB0-ED8DEA2F977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4A2A11A-2029-3640-9DD4-B7D24EDA76D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94D85BC-44AD-2443-953B-FAF3B3FEC79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527806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CA" dirty="0"/>
              <a:t>2020-09-27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0BBF23B-F646-BF47-AE26-9F9D9402CD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84B88-F3D9-6A4F-9660-1A0A1E561E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81495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5AA4472B-77C3-C84F-B148-9A6105B11873}"/>
              </a:ext>
            </a:extLst>
          </p:cNvPr>
          <p:cNvSpPr txBox="1"/>
          <p:nvPr userDrawn="1"/>
        </p:nvSpPr>
        <p:spPr>
          <a:xfrm>
            <a:off x="1" y="6519446"/>
            <a:ext cx="12192000" cy="369332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 rtl="1"/>
            <a:r>
              <a:rPr lang="ar-KW" sz="1800" b="1" dirty="0"/>
              <a:t>أكاديمية آيات للعلوم الإسلامية      </a:t>
            </a:r>
            <a:r>
              <a:rPr lang="en-US" sz="1600" dirty="0"/>
              <a:t>www.ayaatacademy.ca     </a:t>
            </a:r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7DDCA45-CB87-4846-A6A1-55A1929CB6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30F31F4-BF77-CA4D-AD13-C0EF018F7E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CBF62B-EBD9-1342-8CB5-9BCC68E882C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52780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C8784B88-F3D9-6A4F-9660-1A0A1E561ED7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27A79718-0341-3243-9AE1-3D0C2DA74180}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10069186" y="230188"/>
            <a:ext cx="1825452" cy="1333141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3D8A766A-995A-9C41-BF6C-E3EBFD67ED69}"/>
              </a:ext>
            </a:extLst>
          </p:cNvPr>
          <p:cNvSpPr/>
          <p:nvPr userDrawn="1"/>
        </p:nvSpPr>
        <p:spPr>
          <a:xfrm>
            <a:off x="9743662" y="1405008"/>
            <a:ext cx="247650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ar-KW" sz="1600" b="1" dirty="0">
                <a:solidFill>
                  <a:schemeClr val="accent1">
                    <a:lumMod val="75000"/>
                  </a:schemeClr>
                </a:solidFill>
              </a:rPr>
              <a:t>أكاديمية آيات للعلوم الإسلامية </a:t>
            </a:r>
            <a:endParaRPr lang="en-US" sz="1600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95824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150000"/>
        </a:lnSpc>
        <a:spcBef>
          <a:spcPts val="1000"/>
        </a:spcBef>
        <a:buFont typeface="Arial" panose="020B0604020202020204" pitchFamily="34" charset="0"/>
        <a:buChar char="•"/>
        <a:defRPr sz="26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15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15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15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15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C2B0BB-85E7-444B-A033-873561327BF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rtl="1"/>
            <a:r>
              <a:rPr lang="ar-EG" dirty="0"/>
              <a:t>محادثة عن: عِتَابٌ وَفَخْرٌ - المُتَنَبِّي</a:t>
            </a:r>
            <a:br>
              <a:rPr lang="ar-EG" dirty="0"/>
            </a:b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2CE41B7-91BB-2643-B51E-9483CCFAA46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b="1" dirty="0"/>
              <a:t>Dr. </a:t>
            </a:r>
            <a:r>
              <a:rPr lang="en-US" dirty="0"/>
              <a:t>Ehab Atta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C1C79E2-969B-654E-9C3F-A0C291F542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84B88-F3D9-6A4F-9660-1A0A1E561ED7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409728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84B88-F3D9-6A4F-9660-1A0A1E561ED7}" type="slidenum">
              <a:rPr lang="en-US" smtClean="0"/>
              <a:t>10</a:t>
            </a:fld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9450A71-8C14-4BFD-A5E3-47CF206C572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03017" y="1994053"/>
            <a:ext cx="9185966" cy="28698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140828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3023CB45-434C-144E-9030-33EA9BC122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84B88-F3D9-6A4F-9660-1A0A1E561ED7}" type="slidenum">
              <a:rPr lang="en-US" smtClean="0"/>
              <a:t>11</a:t>
            </a:fld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1C603F22-8B5C-494F-88CF-E204883308B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33495" y="920663"/>
            <a:ext cx="7525011" cy="50166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98603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D43A6D-CA84-4531-930E-2BCF37CB2C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rtl="1"/>
            <a:r>
              <a:rPr lang="ar-EG">
                <a:latin typeface="Sakkal Majalla" panose="02000000000000000000" pitchFamily="2" charset="-78"/>
                <a:cs typeface="Sakkal Majalla" panose="02000000000000000000" pitchFamily="2" charset="-78"/>
              </a:rPr>
              <a:t>عِتَابٌ وَفَخْرٌ - المُتَنَبِّي</a:t>
            </a:r>
            <a:endParaRPr lang="en-US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89294A-F4F3-45DE-B8ED-D519F409DC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233752" cy="4351338"/>
          </a:xfrm>
        </p:spPr>
        <p:txBody>
          <a:bodyPr>
            <a:normAutofit fontScale="92500" lnSpcReduction="20000"/>
          </a:bodyPr>
          <a:lstStyle/>
          <a:p>
            <a:pPr marL="0" indent="0" algn="r" rtl="1">
              <a:buNone/>
            </a:pPr>
            <a:r>
              <a:rPr lang="ar-EG" sz="3200" dirty="0">
                <a:latin typeface="Sakkal Majalla" panose="02000000000000000000" pitchFamily="2" charset="-78"/>
                <a:cs typeface="Sakkal Majalla" panose="02000000000000000000" pitchFamily="2" charset="-78"/>
              </a:rPr>
              <a:t>	وَاحَـرَّ قَلْبَاهُ مِمَّنْ قَلْبُهُ شَبـــــــــــــــــــــــِمُ	وَمَنْ بِجِسْمِي وَحَالِي عِنْدَهُ سَــــــــــــــــــــــــــــــــــقَمُ </a:t>
            </a:r>
          </a:p>
          <a:p>
            <a:pPr marL="0" indent="0" algn="r" rtl="1">
              <a:buNone/>
            </a:pPr>
            <a:r>
              <a:rPr lang="ar-EG" sz="3200" dirty="0">
                <a:latin typeface="Sakkal Majalla" panose="02000000000000000000" pitchFamily="2" charset="-78"/>
                <a:cs typeface="Sakkal Majalla" panose="02000000000000000000" pitchFamily="2" charset="-78"/>
              </a:rPr>
              <a:t>	مَا لِي أُكَتِّمُ حُبًّا قَدْ بَرَى جَسَـدِي	وَتَدَّعِي حُبَّ سَيـــــــــــــــــــــــــــــــــــــْفِ الدَّوْلَةِ الأُمَمُ </a:t>
            </a:r>
          </a:p>
          <a:p>
            <a:pPr marL="0" indent="0" algn="r" rtl="1">
              <a:buNone/>
            </a:pPr>
            <a:r>
              <a:rPr lang="ar-EG" sz="3200" dirty="0">
                <a:latin typeface="Sakkal Majalla" panose="02000000000000000000" pitchFamily="2" charset="-78"/>
                <a:cs typeface="Sakkal Majalla" panose="02000000000000000000" pitchFamily="2" charset="-78"/>
              </a:rPr>
              <a:t>	يَا أَعْدَلَ النَّاسِ إِلَّا فِي مُعَامَلـــــــــَتِي	فِيكَ الخِصَامُ وَأَنْتَ الخَصْمُ وَالحَكَمُ </a:t>
            </a:r>
          </a:p>
          <a:p>
            <a:pPr marL="0" indent="0" algn="r" rtl="1">
              <a:buNone/>
            </a:pPr>
            <a:r>
              <a:rPr lang="ar-EG" sz="3200" dirty="0">
                <a:latin typeface="Sakkal Majalla" panose="02000000000000000000" pitchFamily="2" charset="-78"/>
                <a:cs typeface="Sakkal Majalla" panose="02000000000000000000" pitchFamily="2" charset="-78"/>
              </a:rPr>
              <a:t>	أَنَا الَّذِي نَظَرَ الأَعْمَى إِلَى أَدَبِـــــــــــــي	وَأَسْمَعَتْ كَلِمَاتِي مَــــــــــــــــــــــــــــــــــــــــــــــــنْ بِهِ صَمَمُ </a:t>
            </a:r>
          </a:p>
          <a:p>
            <a:pPr marL="0" indent="0" algn="r" rtl="1">
              <a:buNone/>
            </a:pPr>
            <a:r>
              <a:rPr lang="ar-EG" sz="3200" dirty="0">
                <a:latin typeface="Sakkal Majalla" panose="02000000000000000000" pitchFamily="2" charset="-78"/>
                <a:cs typeface="Sakkal Majalla" panose="02000000000000000000" pitchFamily="2" charset="-78"/>
              </a:rPr>
              <a:t>	إِذَا رَأَيْتَ نُيُوبَ اللَّيْثِ بَـــــــــــــــــــــــــــــارِزَةً	فَلَا تَظُنَّنَّ أَنَّ اللَّيْثَ يَبْتَسِـــــــــــــــــــــــــــــــــــــــــــــــــــــــــــــــــــــــــمُ </a:t>
            </a:r>
          </a:p>
          <a:p>
            <a:pPr marL="0" indent="0" algn="r" rtl="1">
              <a:buNone/>
            </a:pPr>
            <a:r>
              <a:rPr lang="ar-EG" sz="3200" dirty="0">
                <a:latin typeface="Sakkal Majalla" panose="02000000000000000000" pitchFamily="2" charset="-78"/>
                <a:cs typeface="Sakkal Majalla" panose="02000000000000000000" pitchFamily="2" charset="-78"/>
              </a:rPr>
              <a:t>	الخَيْلُ وَاللَّيْلُ وَالبَيْدَاءُ تَعْــــــــرِفُنِي	وَالسَّيْفُ وَالرُّمْحُ وَالقِرْطَاسُ وَالقَلَــــــــــــمُ</a:t>
            </a:r>
            <a:endParaRPr lang="en-US" sz="3200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B222E7-8896-49EF-B1D3-4082C0DF6E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CA"/>
              <a:t>2020-09-27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3CCF59F-DCB5-424A-BBDC-0A70105FF2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84B88-F3D9-6A4F-9660-1A0A1E561ED7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36890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84B88-F3D9-6A4F-9660-1A0A1E561ED7}" type="slidenum">
              <a:rPr lang="en-US" smtClean="0"/>
              <a:t>3</a:t>
            </a:fld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E7578B1-B107-4387-B118-FBC3A5A61C8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34196" y="2941505"/>
            <a:ext cx="8723608" cy="974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468567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84B88-F3D9-6A4F-9660-1A0A1E561ED7}" type="slidenum">
              <a:rPr lang="en-US" smtClean="0"/>
              <a:t>4</a:t>
            </a:fld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324F45E5-66BE-4D09-881C-D84181002CD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8546" y="2853370"/>
            <a:ext cx="11174908" cy="11512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50282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84B88-F3D9-6A4F-9660-1A0A1E561ED7}" type="slidenum">
              <a:rPr lang="en-US" smtClean="0"/>
              <a:t>5</a:t>
            </a:fld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374794F-E891-46DE-9397-40B74E500CE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6152" y="2456761"/>
            <a:ext cx="10739696" cy="19444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67260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84B88-F3D9-6A4F-9660-1A0A1E561ED7}" type="slidenum">
              <a:rPr lang="en-US" smtClean="0"/>
              <a:t>6</a:t>
            </a:fld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8F597B5-CEEB-4F8D-BD90-F2CA5358721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5080" y="3140504"/>
            <a:ext cx="10781840" cy="5769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77951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84B88-F3D9-6A4F-9660-1A0A1E561ED7}" type="slidenum">
              <a:rPr lang="en-US" smtClean="0"/>
              <a:t>7</a:t>
            </a:fld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0538CBA-2842-4A0B-AE4C-6868100C5AF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7287" y="3087456"/>
            <a:ext cx="11817426" cy="6830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48658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84B88-F3D9-6A4F-9660-1A0A1E561ED7}" type="slidenum">
              <a:rPr lang="en-US" smtClean="0"/>
              <a:t>8</a:t>
            </a:fld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150A0DC-BF40-43A8-B21C-CD7EC89D76D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83037" y="1898193"/>
            <a:ext cx="8225926" cy="30616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831773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84B88-F3D9-6A4F-9660-1A0A1E561ED7}" type="slidenum">
              <a:rPr lang="en-US" smtClean="0"/>
              <a:t>9</a:t>
            </a:fld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3661C71-D768-4629-B28C-2A3BE74DC89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85067" y="1949986"/>
            <a:ext cx="9421866" cy="29580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78377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265</TotalTime>
  <Words>102</Words>
  <Application>Microsoft Office PowerPoint</Application>
  <PresentationFormat>Widescreen</PresentationFormat>
  <Paragraphs>21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Calibri</vt:lpstr>
      <vt:lpstr>Sakkal Majalla</vt:lpstr>
      <vt:lpstr>Office Theme</vt:lpstr>
      <vt:lpstr>محادثة عن: عِتَابٌ وَفَخْرٌ - المُتَنَبِّي </vt:lpstr>
      <vt:lpstr>عِتَابٌ وَفَخْرٌ - المُتَنَبِّي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Amro Ibrahim</dc:creator>
  <cp:lastModifiedBy>Dr. Ehab ATTA</cp:lastModifiedBy>
  <cp:revision>54</cp:revision>
  <dcterms:created xsi:type="dcterms:W3CDTF">2020-09-13T16:40:33Z</dcterms:created>
  <dcterms:modified xsi:type="dcterms:W3CDTF">2026-03-15T15:07:19Z</dcterms:modified>
</cp:coreProperties>
</file>