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74" r:id="rId3"/>
    <p:sldId id="275" r:id="rId4"/>
    <p:sldId id="276" r:id="rId5"/>
    <p:sldId id="277" r:id="rId6"/>
    <p:sldId id="278" r:id="rId7"/>
    <p:sldId id="279" r:id="rId8"/>
    <p:sldId id="282" r:id="rId9"/>
    <p:sldId id="283" r:id="rId10"/>
    <p:sldId id="284" r:id="rId11"/>
    <p:sldId id="27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854"/>
    <p:restoredTop sz="92683"/>
  </p:normalViewPr>
  <p:slideViewPr>
    <p:cSldViewPr snapToGrid="0" snapToObjects="1">
      <p:cViewPr varScale="1">
        <p:scale>
          <a:sx n="58" d="100"/>
          <a:sy n="58" d="100"/>
        </p:scale>
        <p:origin x="126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C97DA2-CF9B-0548-89BC-41DD59467B85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DEBF2-CC02-1548-9470-B528E3625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98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9530D08-FCBC-2442-8AF0-6F57396B26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0219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B2A54-FC40-FE44-B3CA-E2D3E1BD24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F84A88-7E80-B240-B1D0-E6162EFB8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DBDC0EF-082B-474B-8CA4-98454AF4AEBA}"/>
              </a:ext>
            </a:extLst>
          </p:cNvPr>
          <p:cNvSpPr/>
          <p:nvPr userDrawn="1"/>
        </p:nvSpPr>
        <p:spPr>
          <a:xfrm>
            <a:off x="9982200" y="242888"/>
            <a:ext cx="2062163" cy="1714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75D6A4-DD0F-A54E-8615-5D0133DAE6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2252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3BDEBF7-FA97-0741-A594-97BCE55D76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83274" y="242888"/>
            <a:ext cx="1825452" cy="1333141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FC41CAC8-26EE-AD4F-92B7-481D2D348569}"/>
              </a:ext>
            </a:extLst>
          </p:cNvPr>
          <p:cNvSpPr/>
          <p:nvPr userDrawn="1"/>
        </p:nvSpPr>
        <p:spPr>
          <a:xfrm>
            <a:off x="4857750" y="14177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1122BF2-C2B8-FA49-843E-12C8E5D64BD1}"/>
              </a:ext>
            </a:extLst>
          </p:cNvPr>
          <p:cNvSpPr txBox="1"/>
          <p:nvPr userDrawn="1"/>
        </p:nvSpPr>
        <p:spPr>
          <a:xfrm>
            <a:off x="0" y="1791401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0"/>
            <a:r>
              <a:rPr lang="en-CA" sz="1800" b="1" dirty="0"/>
              <a:t>LNG 46</a:t>
            </a:r>
            <a:r>
              <a:rPr lang="ar-EG" sz="1800" b="1" dirty="0"/>
              <a:t>2</a:t>
            </a:r>
            <a:r>
              <a:rPr lang="en-CA" sz="1800" b="1" dirty="0"/>
              <a:t>E – Arabic Curriculum – Lecture No. </a:t>
            </a:r>
            <a:r>
              <a:rPr lang="en-US" sz="1800" b="1" dirty="0"/>
              <a:t>6</a:t>
            </a:r>
            <a:r>
              <a:rPr lang="en-CA" sz="1800" b="1" dirty="0"/>
              <a:t>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26675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DF3F3-9817-DF45-9720-EC62753AD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39DE9E-49B4-5245-8859-91B7E5EA2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670A9-CBAB-2C49-950E-5B31284F2D9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E9C57E-F3D0-124E-BE46-E8D0BC6F5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900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7EF1F6-BFC8-E54B-BD75-AD0467B4D7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EC5120-FFD1-DF48-80C8-000736276E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E515DF-717B-B242-AE59-FBFEC115EA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ACAEFF-B8AB-074B-AAD7-B40D9E5BE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875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432FA-8667-4446-A71D-C97A83700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10346-13AE-AC46-BB14-BD42A0147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F3B3C2-584D-B04F-9C08-AEBABB5984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48785F-521D-0C44-8EE3-2CFF92EC9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694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92CDF-C717-7044-AA4A-5150F8498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10F1A3-EE6B-B643-8A96-7EB5355F43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2EA2A2-1905-F64F-A921-98677409C7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12FB8-D1DA-5C42-865C-4E2AF1F54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187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3EAE3-61A7-F749-875E-C4F204A1F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90A70-3233-6345-B755-997D04AE38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F07842-B9FF-AE49-814C-4AD1A5B0F3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BCD8A8-3C59-E545-B02E-2C1655DF82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882D9E-F43F-D44C-82D8-8DC2B412D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31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C3363-FA41-1940-8E68-047776A85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31B48-0769-F746-A5E4-D04C2A776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3771C5-36C7-4348-94E9-B488F912ED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4492BF-37AF-F14B-92DB-45CF3B7B0B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2C5698-46FB-3D46-A19E-E67525E4FE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17F8ED-C600-CB41-A494-4CC0D8ACAE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487123-0779-FB4A-827B-51AC31926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84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DA3E6-AEA3-B54D-9374-6AE6FBDBA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4D16E0-8AC1-FB48-892C-65E7457A16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36B769-975D-F442-93E9-0CEA33453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887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A3B0DD-3463-5344-B094-815387B429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EC7B5A-ACA7-1149-B4B9-6FC902D09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204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692AF-27A0-C249-800F-C129E9BB1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05945-3F90-1F41-8D50-86FDDCDDF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5FF419-5B04-CA4D-B134-92D8E45F29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027EFE-F754-E54E-92CC-853C3A3E38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C53744-71D3-DE4B-85B7-2122B010B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360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8B656-7A5A-F843-9502-BFA3B1FFB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43EA3C-67FA-964E-9DB0-ED8DEA2F97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A2A11A-2029-3640-9DD4-B7D24EDA76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4D85BC-44AD-2443-953B-FAF3B3FEC7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BBF23B-F646-BF47-AE26-9F9D9402C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14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5AA4472B-77C3-C84F-B148-9A6105B11873}"/>
              </a:ext>
            </a:extLst>
          </p:cNvPr>
          <p:cNvSpPr txBox="1"/>
          <p:nvPr userDrawn="1"/>
        </p:nvSpPr>
        <p:spPr>
          <a:xfrm>
            <a:off x="1" y="6519446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1800" b="1" dirty="0"/>
              <a:t>أكاديمية آيات للعلوم الإسلامية      </a:t>
            </a:r>
            <a:r>
              <a:rPr lang="en-US" sz="1600" dirty="0"/>
              <a:t>www.ayaatacademy.ca     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DDCA45-CB87-4846-A6A1-55A1929CB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0F31F4-BF77-CA4D-AD13-C0EF018F7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BF62B-EBD9-1342-8CB5-9BCC68E882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2780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784B88-F3D9-6A4F-9660-1A0A1E561ED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7A79718-0341-3243-9AE1-3D0C2DA74180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069186" y="230188"/>
            <a:ext cx="1825452" cy="133314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D8A766A-995A-9C41-BF6C-E3EBFD67ED69}"/>
              </a:ext>
            </a:extLst>
          </p:cNvPr>
          <p:cNvSpPr/>
          <p:nvPr userDrawn="1"/>
        </p:nvSpPr>
        <p:spPr>
          <a:xfrm>
            <a:off x="9743662" y="14050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582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2B0BB-85E7-444B-A033-873561327B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1"/>
            <a:r>
              <a:rPr lang="ar-EG" dirty="0"/>
              <a:t>محادثة عن: يَوْم العِيد</a:t>
            </a:r>
            <a:br>
              <a:rPr lang="ar-EG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CE41B7-91BB-2643-B51E-9483CCFAA4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Dr. </a:t>
            </a:r>
            <a:r>
              <a:rPr lang="en-US" dirty="0"/>
              <a:t>Ehab Atta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1C79E2-969B-654E-9C3F-A0C291F54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97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10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8837043-E14C-45E4-A8B1-5114E75C51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7140" y="1773717"/>
            <a:ext cx="7117720" cy="3310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2313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23CB45-434C-144E-9030-33EA9BC12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11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C603F22-8B5C-494F-88CF-E204883308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3495" y="920663"/>
            <a:ext cx="7525011" cy="5016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860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2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0AAEDF6-E6E0-4743-95B7-24E748025D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9665" y="2886419"/>
            <a:ext cx="10452670" cy="1085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10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3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8D2F1CF-CA2C-433A-9DB7-DAAE744406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528" y="2897436"/>
            <a:ext cx="10084944" cy="1063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455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4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78A2408-6F13-42A1-A424-326CDA1F4F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950" y="2919470"/>
            <a:ext cx="9860100" cy="1019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660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5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AA24409-F41E-4CCA-BDA8-40CE909ECF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9248" y="2941504"/>
            <a:ext cx="9633504" cy="974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064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6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1ED999F-87AD-4528-A27B-091F6CD3B2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9231" y="2721166"/>
            <a:ext cx="9233538" cy="1415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694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7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BF8F07C-F7A9-4055-BEB3-D28E822AFF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2567" y="3007606"/>
            <a:ext cx="10346866" cy="84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0150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8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262452C-CF96-46D3-83D1-6D4F5CFA2F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0829" y="1968462"/>
            <a:ext cx="7190342" cy="2921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331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9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CBDC5BA-D5C6-4582-9700-2617E3EEC1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5571" y="1591362"/>
            <a:ext cx="6220858" cy="3675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2392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21</Words>
  <Application>Microsoft Office PowerPoint</Application>
  <PresentationFormat>Widescreen</PresentationFormat>
  <Paragraphs>13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محادثة عن: يَوْم العِيد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Amro Ibrahim</dc:creator>
  <cp:lastModifiedBy>Dr. Ehab ATTA</cp:lastModifiedBy>
  <cp:revision>54</cp:revision>
  <dcterms:created xsi:type="dcterms:W3CDTF">2020-09-13T16:40:33Z</dcterms:created>
  <dcterms:modified xsi:type="dcterms:W3CDTF">2025-10-12T18:27:44Z</dcterms:modified>
</cp:coreProperties>
</file>