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86" r:id="rId2"/>
    <p:sldId id="256" r:id="rId3"/>
    <p:sldId id="531" r:id="rId4"/>
    <p:sldId id="533" r:id="rId5"/>
    <p:sldId id="515" r:id="rId6"/>
    <p:sldId id="507" r:id="rId7"/>
    <p:sldId id="514" r:id="rId8"/>
    <p:sldId id="532" r:id="rId9"/>
    <p:sldId id="534" r:id="rId10"/>
    <p:sldId id="517" r:id="rId11"/>
    <p:sldId id="535" r:id="rId12"/>
    <p:sldId id="518" r:id="rId13"/>
    <p:sldId id="519" r:id="rId14"/>
    <p:sldId id="508" r:id="rId15"/>
    <p:sldId id="520" r:id="rId16"/>
    <p:sldId id="48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التطرف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الحسيات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المعنويات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الوقوف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الجلوس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المشي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الدين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الفكر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السلوك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6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6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6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6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6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6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6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6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6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3" presStyleCnt="6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3" presStyleCnt="6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3" presStyleCnt="6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4" presStyleCnt="6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4" presStyleCnt="6" custLinFactNeighborX="-2557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4" presStyleCnt="6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5" presStyleCnt="6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5" presStyleCnt="6" custLinFactNeighborY="846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5" presStyleCnt="6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48E5E-C708-4F5E-A504-AAEAEEF45066}">
      <dsp:nvSpPr>
        <dsp:cNvPr id="0" name=""/>
        <dsp:cNvSpPr/>
      </dsp:nvSpPr>
      <dsp:spPr>
        <a:xfrm>
          <a:off x="2704430" y="2754972"/>
          <a:ext cx="238861" cy="266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77"/>
              </a:lnTo>
              <a:lnTo>
                <a:pt x="238861" y="26639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2407400" y="2754972"/>
          <a:ext cx="297029" cy="1046439"/>
        </a:xfrm>
        <a:custGeom>
          <a:avLst/>
          <a:gdLst/>
          <a:ahLst/>
          <a:cxnLst/>
          <a:rect l="0" t="0" r="0" b="0"/>
          <a:pathLst>
            <a:path>
              <a:moveTo>
                <a:pt x="297029" y="0"/>
              </a:moveTo>
              <a:lnTo>
                <a:pt x="297029" y="1046439"/>
              </a:lnTo>
              <a:lnTo>
                <a:pt x="0" y="1046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2704430" y="2754972"/>
          <a:ext cx="238861" cy="104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39"/>
              </a:lnTo>
              <a:lnTo>
                <a:pt x="238861" y="1046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2704430" y="1139815"/>
          <a:ext cx="2752591" cy="477722"/>
        </a:xfrm>
        <a:custGeom>
          <a:avLst/>
          <a:gdLst/>
          <a:ahLst/>
          <a:cxnLst/>
          <a:rect l="0" t="0" r="0" b="0"/>
          <a:pathLst>
            <a:path>
              <a:moveTo>
                <a:pt x="2752591" y="0"/>
              </a:moveTo>
              <a:lnTo>
                <a:pt x="2752591" y="238861"/>
              </a:lnTo>
              <a:lnTo>
                <a:pt x="0" y="238861"/>
              </a:lnTo>
              <a:lnTo>
                <a:pt x="0" y="4777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8209613" y="2754972"/>
          <a:ext cx="238861" cy="2661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597"/>
              </a:lnTo>
              <a:lnTo>
                <a:pt x="238861" y="26615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970752" y="2754972"/>
          <a:ext cx="238861" cy="1046439"/>
        </a:xfrm>
        <a:custGeom>
          <a:avLst/>
          <a:gdLst/>
          <a:ahLst/>
          <a:cxnLst/>
          <a:rect l="0" t="0" r="0" b="0"/>
          <a:pathLst>
            <a:path>
              <a:moveTo>
                <a:pt x="238861" y="0"/>
              </a:moveTo>
              <a:lnTo>
                <a:pt x="238861" y="1046439"/>
              </a:lnTo>
              <a:lnTo>
                <a:pt x="0" y="1046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8209613" y="2754972"/>
          <a:ext cx="238861" cy="104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39"/>
              </a:lnTo>
              <a:lnTo>
                <a:pt x="238861" y="1046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457021" y="1139815"/>
          <a:ext cx="2752591" cy="47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61"/>
              </a:lnTo>
              <a:lnTo>
                <a:pt x="2752591" y="238861"/>
              </a:lnTo>
              <a:lnTo>
                <a:pt x="2752591" y="4777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319587" y="2380"/>
          <a:ext cx="2274869" cy="1137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التطرف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19587" y="2380"/>
        <a:ext cx="2274869" cy="1137434"/>
      </dsp:txXfrm>
    </dsp:sp>
    <dsp:sp modelId="{1877125B-2192-4ACC-AA54-58271AF6D910}">
      <dsp:nvSpPr>
        <dsp:cNvPr id="0" name=""/>
        <dsp:cNvSpPr/>
      </dsp:nvSpPr>
      <dsp:spPr>
        <a:xfrm>
          <a:off x="7072179" y="1617538"/>
          <a:ext cx="2274869" cy="11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الحسيات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2179" y="1617538"/>
        <a:ext cx="2274869" cy="1137434"/>
      </dsp:txXfrm>
    </dsp:sp>
    <dsp:sp modelId="{69DB3A08-DC3E-40F9-ACEE-05B9FBB47B10}">
      <dsp:nvSpPr>
        <dsp:cNvPr id="0" name=""/>
        <dsp:cNvSpPr/>
      </dsp:nvSpPr>
      <dsp:spPr>
        <a:xfrm>
          <a:off x="8448475" y="3232695"/>
          <a:ext cx="2274869" cy="11374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الوقوف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48475" y="3232695"/>
        <a:ext cx="2274869" cy="1137434"/>
      </dsp:txXfrm>
    </dsp:sp>
    <dsp:sp modelId="{5192CFA6-8DA6-469E-87E0-26F3352ECDE1}">
      <dsp:nvSpPr>
        <dsp:cNvPr id="0" name=""/>
        <dsp:cNvSpPr/>
      </dsp:nvSpPr>
      <dsp:spPr>
        <a:xfrm>
          <a:off x="5695883" y="3232695"/>
          <a:ext cx="2274869" cy="11374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الجلوس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95883" y="3232695"/>
        <a:ext cx="2274869" cy="1137434"/>
      </dsp:txXfrm>
    </dsp:sp>
    <dsp:sp modelId="{960F8FA3-3211-4964-BC9E-F3E66B7E6442}">
      <dsp:nvSpPr>
        <dsp:cNvPr id="0" name=""/>
        <dsp:cNvSpPr/>
      </dsp:nvSpPr>
      <dsp:spPr>
        <a:xfrm>
          <a:off x="8448475" y="4847852"/>
          <a:ext cx="2274869" cy="11374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المشي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48475" y="4847852"/>
        <a:ext cx="2274869" cy="1137434"/>
      </dsp:txXfrm>
    </dsp:sp>
    <dsp:sp modelId="{99CB9A05-B64B-48EA-9670-BC20C9084EAD}">
      <dsp:nvSpPr>
        <dsp:cNvPr id="0" name=""/>
        <dsp:cNvSpPr/>
      </dsp:nvSpPr>
      <dsp:spPr>
        <a:xfrm>
          <a:off x="1566995" y="1617538"/>
          <a:ext cx="2274869" cy="113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المعنويات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566995" y="1617538"/>
        <a:ext cx="2274869" cy="1137434"/>
      </dsp:txXfrm>
    </dsp:sp>
    <dsp:sp modelId="{D3D57B7D-50F5-49F9-BCFE-94A95349F2D2}">
      <dsp:nvSpPr>
        <dsp:cNvPr id="0" name=""/>
        <dsp:cNvSpPr/>
      </dsp:nvSpPr>
      <dsp:spPr>
        <a:xfrm>
          <a:off x="2943291" y="3232695"/>
          <a:ext cx="2274869" cy="11374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الدين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3291" y="3232695"/>
        <a:ext cx="2274869" cy="1137434"/>
      </dsp:txXfrm>
    </dsp:sp>
    <dsp:sp modelId="{6781A412-854B-401F-A837-8E264F785A78}">
      <dsp:nvSpPr>
        <dsp:cNvPr id="0" name=""/>
        <dsp:cNvSpPr/>
      </dsp:nvSpPr>
      <dsp:spPr>
        <a:xfrm>
          <a:off x="132530" y="3232695"/>
          <a:ext cx="2274869" cy="11374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الفكر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2530" y="3232695"/>
        <a:ext cx="2274869" cy="1137434"/>
      </dsp:txXfrm>
    </dsp:sp>
    <dsp:sp modelId="{B08DA2A1-F465-4DEE-B8A7-F09943A27716}">
      <dsp:nvSpPr>
        <dsp:cNvPr id="0" name=""/>
        <dsp:cNvSpPr/>
      </dsp:nvSpPr>
      <dsp:spPr>
        <a:xfrm>
          <a:off x="2943291" y="4850233"/>
          <a:ext cx="2274869" cy="11374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السلوك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3291" y="4850233"/>
        <a:ext cx="2274869" cy="1137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ص24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DAAEB-BBF3-4485-A85B-5DDCA13D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3628"/>
            <a:ext cx="12192000" cy="3050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882A41-6EFE-4EFB-A5E1-2A78747BA524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دعوة الإسلام إلى الوسطية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5FECB-BC5E-45ED-B483-F10E1429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3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9B4A9-F4D2-45AF-93EB-8D2C5CED3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" y="1095200"/>
            <a:ext cx="12191998" cy="233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59221F-303E-495C-A833-00F95137DCBC}"/>
              </a:ext>
            </a:extLst>
          </p:cNvPr>
          <p:cNvSpPr/>
          <p:nvPr/>
        </p:nvSpPr>
        <p:spPr>
          <a:xfrm>
            <a:off x="154236" y="2682161"/>
            <a:ext cx="11942284" cy="7110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00563-630D-4A8A-B26E-F4E353E8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8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ص24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النصوص الشرعية تعبر عن التطرف بـ"الغُلُوّ"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15E62-E9E3-4BDF-AB38-F7E147F5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98" y="1622794"/>
            <a:ext cx="7256204" cy="475816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71C9-CB14-4304-8D89-D9C61714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44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6526D-B363-4398-8119-A3C8BB1C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788"/>
            <a:ext cx="12192000" cy="409642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A1AEC-C97D-453E-9FDC-50554FE3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45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الغلو هو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1935126" y="319357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>
                <a:latin typeface="Sakkal Majalla" panose="02000000000000000000" pitchFamily="2" charset="-78"/>
                <a:cs typeface="Sakkal Majalla" panose="02000000000000000000" pitchFamily="2" charset="-78"/>
              </a:rPr>
              <a:t>التطرف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521951" y="319357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الوسطية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8027-7E49-4073-8DA9-D2A68578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35" y="3106603"/>
            <a:ext cx="1097282" cy="109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CCD52-97BA-4249-956B-56DDC043B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470" y="2795416"/>
            <a:ext cx="1719656" cy="17196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CF384-442F-4D1D-9FDF-B960D354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1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3282A-652B-42C3-8500-97758B61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" y="1641513"/>
            <a:ext cx="12150456" cy="35749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37CB8-40E3-447F-94BA-801BF7FA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31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الوسطية هي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A43E0-6B44-EF35-155F-2A3A076A2755}"/>
              </a:ext>
            </a:extLst>
          </p:cNvPr>
          <p:cNvSpPr txBox="1"/>
          <p:nvPr/>
        </p:nvSpPr>
        <p:spPr>
          <a:xfrm>
            <a:off x="1596421" y="1698481"/>
            <a:ext cx="476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حرمان البدن وتعذيبه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1935126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إهدار شأن الدنيا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E3EC-BFF0-C36A-F83D-A1F3509C3A0A}"/>
              </a:ext>
            </a:extLst>
          </p:cNvPr>
          <p:cNvSpPr txBox="1"/>
          <p:nvPr/>
        </p:nvSpPr>
        <p:spPr>
          <a:xfrm>
            <a:off x="6521951" y="1698481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إهمال الحياة المادية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521951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الاعتدال والتوازن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4F9B8-90F9-4424-A31C-0EE12FE1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" y="1611505"/>
            <a:ext cx="1097282" cy="1097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BC38CF-2347-46CD-924D-DD6A366C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8948" y="4176956"/>
            <a:ext cx="1719656" cy="1719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0EEB9-2787-418F-8C85-8EC57A90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" y="4488143"/>
            <a:ext cx="1097282" cy="109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FF6BB-66F4-44B0-88BA-FC303ADA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35" y="1611505"/>
            <a:ext cx="1097282" cy="10972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B7537-AD47-488E-A39C-7E534A0C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9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 - 1: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التَّطَرُّفُ بَيْنَ الحَقِيقَةِ وَالاتِّهَام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5491C-E9ED-4C54-AD0E-CF6498AD7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" y="1095200"/>
            <a:ext cx="12191998" cy="2333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7EA65-FC0A-41D7-ABFC-BB7E8279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79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64B99F-07FF-4E9C-8B63-6C1C866E8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" y="1095200"/>
            <a:ext cx="12191998" cy="233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14ABBC-8A95-4C5D-B7A2-CAFAC0167AA3}"/>
              </a:ext>
            </a:extLst>
          </p:cNvPr>
          <p:cNvSpPr/>
          <p:nvPr/>
        </p:nvSpPr>
        <p:spPr>
          <a:xfrm>
            <a:off x="154236" y="1117769"/>
            <a:ext cx="11942284" cy="7110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AE52E-7B39-4D45-A44F-9253F377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0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547D8-27FB-4EE8-B7C3-AF25DF3B2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8" y="1070232"/>
            <a:ext cx="10723084" cy="52904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A69A48-CEE9-4541-A339-358135544A4D}"/>
              </a:ext>
            </a:extLst>
          </p:cNvPr>
          <p:cNvSpPr txBox="1">
            <a:spLocks/>
          </p:cNvSpPr>
          <p:nvPr/>
        </p:nvSpPr>
        <p:spPr>
          <a:xfrm>
            <a:off x="838200" y="198303"/>
            <a:ext cx="10515600" cy="906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التطرف بين الحقيقة والاتهام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F3FF2-7F25-4229-8FAC-5E8220EE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الحكم على الشيء فرع عن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2494722" y="3124006"/>
            <a:ext cx="296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محبته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900150" y="3124006"/>
            <a:ext cx="332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تصوره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055FA-D81C-425C-979D-D53587A3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3122656"/>
            <a:ext cx="1065176" cy="1065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08240-D637-4A84-A6AE-4F917E412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6874" y="2795416"/>
            <a:ext cx="1719656" cy="17196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FBB2B-70BF-46B9-89C7-F32F7A2B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يمكن الحكم على المجهول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A43E0-6B44-EF35-155F-2A3A076A2755}"/>
              </a:ext>
            </a:extLst>
          </p:cNvPr>
          <p:cNvSpPr txBox="1"/>
          <p:nvPr/>
        </p:nvSpPr>
        <p:spPr>
          <a:xfrm>
            <a:off x="1935126" y="2979932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E3EC-BFF0-C36A-F83D-A1F3509C3A0A}"/>
              </a:ext>
            </a:extLst>
          </p:cNvPr>
          <p:cNvSpPr txBox="1"/>
          <p:nvPr/>
        </p:nvSpPr>
        <p:spPr>
          <a:xfrm>
            <a:off x="6521951" y="2979932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صحيح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91EBB-819D-FEB9-B2B1-52AA043F0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6" b="91160" l="9642" r="90083">
                        <a14:foregroundMark x1="90358" y1="52210" x2="90358" y2="52210"/>
                        <a14:foregroundMark x1="50689" y1="9392" x2="50689" y2="9392"/>
                        <a14:foregroundMark x1="50413" y1="91160" x2="50413" y2="91160"/>
                        <a14:backgroundMark x1="14050" y1="10497" x2="14050" y2="10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15" y="2610299"/>
            <a:ext cx="1667189" cy="1662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6D467-E537-5788-3029-BF6420631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3" b="90374" l="9893" r="89840">
                        <a14:foregroundMark x1="50267" y1="90374" x2="50267" y2="90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8" y="2548112"/>
            <a:ext cx="1786970" cy="178697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B90E8-17D1-4129-9B7C-AA2F26F9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8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638978" y="203813"/>
          <a:ext cx="10914044" cy="598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EEC54-A5A9-4DC2-BA63-0B9979AF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4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7DA87-6A92-4DFB-8538-FA322D18F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" y="1095200"/>
            <a:ext cx="12191998" cy="233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2B329-8392-4315-85C3-9246B81A0080}"/>
              </a:ext>
            </a:extLst>
          </p:cNvPr>
          <p:cNvSpPr/>
          <p:nvPr/>
        </p:nvSpPr>
        <p:spPr>
          <a:xfrm>
            <a:off x="154236" y="1933018"/>
            <a:ext cx="11942284" cy="7110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66B9D-F505-47AF-91FB-19062E73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0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PowerPoint Presentation</vt:lpstr>
      <vt:lpstr>الفصل الأول - 1: التَّطَرُّفُ بَيْنَ الحَقِيقَةِ وَالاتِّهَام</vt:lpstr>
      <vt:lpstr>PowerPoint Presentation</vt:lpstr>
      <vt:lpstr>PowerPoint Presentation</vt:lpstr>
      <vt:lpstr>PowerPoint Presentation</vt:lpstr>
      <vt:lpstr>الحكم على الشيء فرع عن</vt:lpstr>
      <vt:lpstr>يمكن الحكم على المجهول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الغلو هو</vt:lpstr>
      <vt:lpstr>PowerPoint Presentation</vt:lpstr>
      <vt:lpstr>الوسطية هي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57</cp:revision>
  <dcterms:created xsi:type="dcterms:W3CDTF">2020-09-13T16:40:33Z</dcterms:created>
  <dcterms:modified xsi:type="dcterms:W3CDTF">2026-03-07T08:37:03Z</dcterms:modified>
</cp:coreProperties>
</file>