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86" r:id="rId2"/>
    <p:sldId id="256" r:id="rId3"/>
    <p:sldId id="534" r:id="rId4"/>
    <p:sldId id="535" r:id="rId5"/>
    <p:sldId id="542" r:id="rId6"/>
    <p:sldId id="515" r:id="rId7"/>
    <p:sldId id="293" r:id="rId8"/>
    <p:sldId id="507" r:id="rId9"/>
    <p:sldId id="514" r:id="rId10"/>
    <p:sldId id="543" r:id="rId11"/>
    <p:sldId id="536" r:id="rId12"/>
    <p:sldId id="508" r:id="rId13"/>
    <p:sldId id="544" r:id="rId14"/>
    <p:sldId id="537" r:id="rId15"/>
    <p:sldId id="502" r:id="rId16"/>
    <p:sldId id="48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مظاهر التطرف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(1) التعصب للرأي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(2) إلزام الجمهور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(3) التشديد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(4) الغلظة والخشونة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C59CEC-9C9E-4805-B51B-AD282F24965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(5) سوء الظن بالناس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6AE8A29-BF19-4289-BA1A-5485D238AE13}" type="parTrans" cxnId="{CAA63354-2A6E-466A-B360-8853E7CA0534}">
      <dgm:prSet/>
      <dgm:spPr/>
      <dgm:t>
        <a:bodyPr/>
        <a:lstStyle/>
        <a:p>
          <a:endParaRPr lang="en-US"/>
        </a:p>
      </dgm:t>
    </dgm:pt>
    <dgm:pt modelId="{BDF97EEE-C3AF-485F-9DE1-EEA49CB5AFC4}" type="sibTrans" cxnId="{CAA63354-2A6E-466A-B360-8853E7CA0534}">
      <dgm:prSet/>
      <dgm:spPr/>
      <dgm:t>
        <a:bodyPr/>
        <a:lstStyle/>
        <a:p>
          <a:endParaRPr lang="en-US"/>
        </a:p>
      </dgm:t>
    </dgm:pt>
    <dgm:pt modelId="{E4E3C720-FC86-4A3A-AB85-8A4D1287D8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(6) التكفير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2AC380-7BC4-4067-9C2B-E5ECE88F1E84}" type="parTrans" cxnId="{A199434B-EDF7-403F-9833-A032C983398A}">
      <dgm:prSet/>
      <dgm:spPr/>
      <dgm:t>
        <a:bodyPr/>
        <a:lstStyle/>
        <a:p>
          <a:endParaRPr lang="en-US"/>
        </a:p>
      </dgm:t>
    </dgm:pt>
    <dgm:pt modelId="{A374DDCF-81F7-418A-B890-F95FC26E3626}" type="sibTrans" cxnId="{A199434B-EDF7-403F-9833-A032C983398A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7"/>
      <dgm:spPr/>
    </dgm:pt>
    <dgm:pt modelId="{E4798221-79E5-4B09-9135-F2A4AA4B30AA}" type="pres">
      <dgm:prSet presAssocID="{21C65D1B-B9DA-493B-8972-1A23CB951AB6}" presName="node" presStyleLbl="vennNode1" presStyleIdx="1" presStyleCnt="7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7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7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7">
        <dgm:presLayoutVars>
          <dgm:bulletEnabled val="1"/>
        </dgm:presLayoutVars>
      </dgm:prSet>
      <dgm:spPr/>
    </dgm:pt>
    <dgm:pt modelId="{FF29035B-C309-4303-A029-E7618C2F326E}" type="pres">
      <dgm:prSet presAssocID="{88C59CEC-9C9E-4805-B51B-AD282F249657}" presName="node" presStyleLbl="vennNode1" presStyleIdx="5" presStyleCnt="7">
        <dgm:presLayoutVars>
          <dgm:bulletEnabled val="1"/>
        </dgm:presLayoutVars>
      </dgm:prSet>
      <dgm:spPr/>
    </dgm:pt>
    <dgm:pt modelId="{BA656995-48E4-4BC5-A735-6EE09702F577}" type="pres">
      <dgm:prSet presAssocID="{E4E3C720-FC86-4A3A-AB85-8A4D1287D825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D1F4A148-1713-447A-A529-7BC257050C0B}" type="presOf" srcId="{88C59CEC-9C9E-4805-B51B-AD282F249657}" destId="{FF29035B-C309-4303-A029-E7618C2F326E}" srcOrd="0" destOrd="0" presId="urn:microsoft.com/office/officeart/2005/8/layout/radial3"/>
    <dgm:cxn modelId="{A199434B-EDF7-403F-9833-A032C983398A}" srcId="{CEB2BEB0-1AAF-4A7E-85D1-1E8B21D28925}" destId="{E4E3C720-FC86-4A3A-AB85-8A4D1287D825}" srcOrd="5" destOrd="0" parTransId="{232AC380-7BC4-4067-9C2B-E5ECE88F1E84}" sibTransId="{A374DDCF-81F7-418A-B890-F95FC26E3626}"/>
    <dgm:cxn modelId="{CAA63354-2A6E-466A-B360-8853E7CA0534}" srcId="{CEB2BEB0-1AAF-4A7E-85D1-1E8B21D28925}" destId="{88C59CEC-9C9E-4805-B51B-AD282F249657}" srcOrd="4" destOrd="0" parTransId="{96AE8A29-BF19-4289-BA1A-5485D238AE13}" sibTransId="{BDF97EEE-C3AF-485F-9DE1-EEA49CB5AFC4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D3E296B3-F796-4D9B-8C30-5DAEB6D9C2D7}" type="presOf" srcId="{E4E3C720-FC86-4A3A-AB85-8A4D1287D825}" destId="{BA656995-48E4-4BC5-A735-6EE09702F577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C63295EE-F198-4CA4-9CE0-20AEE247BC75}" type="presParOf" srcId="{DF6D14A7-9239-4AC5-81C9-B8DBDD04E781}" destId="{FF29035B-C309-4303-A029-E7618C2F326E}" srcOrd="5" destOrd="0" presId="urn:microsoft.com/office/officeart/2005/8/layout/radial3"/>
    <dgm:cxn modelId="{C6DF13C6-5C47-459C-995F-9ED3BAA761DC}" type="presParOf" srcId="{DF6D14A7-9239-4AC5-81C9-B8DBDD04E781}" destId="{BA656995-48E4-4BC5-A735-6EE09702F57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ولا مقاصد الشرع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ولا ظروف العصر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 lIns="0" rIns="0"/>
        <a:lstStyle/>
        <a:p>
          <a:pPr algn="just"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مصالح الخلق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algn="just"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LinFactNeighborY="-2511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LinFactNeighborY="-2511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AEFE6-09C3-4C19-85EB-C886AAA87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DF79F-5453-4455-B6C0-264FF5436B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الوجود في غير دار الإسلام أو بلاده الأصلية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9B94EA-BED8-42C7-AF60-41DFA1C06F16}" type="par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028459-80B7-43FC-940F-056A19275BB1}" type="sib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C5FC13-49C8-4A23-8F6B-EB7D04B2771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مع قوم حديثي عهد بإسلام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A45593-D9A0-4199-BFD6-01CD9EA709F0}" type="parTrans" cxnId="{0E913F34-2169-4AD1-B4AA-F006AA498F9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B17E1E-3173-48FB-A435-19B3685E2FE2}" type="sibTrans" cxnId="{0E913F34-2169-4AD1-B4AA-F006AA498F9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F19625-5C57-4EC6-BAE5-385A2D9B303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مع حديثي العهد بالتوبة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3FE9C6-12F6-4D20-B9DF-D1F43B202BA8}" type="par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E0049C-2881-4717-BBEF-09D239DF58F4}" type="sib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EAD617-48B3-4E18-AC16-2D3E3BB53E57}" type="pres">
      <dgm:prSet presAssocID="{FC8AEFE6-09C3-4C19-85EB-C886AAA87F43}" presName="diagram" presStyleCnt="0">
        <dgm:presLayoutVars>
          <dgm:dir val="rev"/>
          <dgm:resizeHandles val="exact"/>
        </dgm:presLayoutVars>
      </dgm:prSet>
      <dgm:spPr/>
    </dgm:pt>
    <dgm:pt modelId="{3B85CB4F-E4BD-4DE7-AA70-D2D9E70FBC10}" type="pres">
      <dgm:prSet presAssocID="{7E7DF79F-5453-4455-B6C0-264FF5436BE3}" presName="node" presStyleLbl="node1" presStyleIdx="0" presStyleCnt="3">
        <dgm:presLayoutVars>
          <dgm:bulletEnabled val="1"/>
        </dgm:presLayoutVars>
      </dgm:prSet>
      <dgm:spPr/>
    </dgm:pt>
    <dgm:pt modelId="{4A774CEF-21AE-4F8C-8FD0-C20FC89376F5}" type="pres">
      <dgm:prSet presAssocID="{78028459-80B7-43FC-940F-056A19275BB1}" presName="sibTrans" presStyleCnt="0"/>
      <dgm:spPr/>
    </dgm:pt>
    <dgm:pt modelId="{96C4A158-3E58-4599-9A43-6B21F5F82508}" type="pres">
      <dgm:prSet presAssocID="{CEC5FC13-49C8-4A23-8F6B-EB7D04B27714}" presName="node" presStyleLbl="node1" presStyleIdx="1" presStyleCnt="3">
        <dgm:presLayoutVars>
          <dgm:bulletEnabled val="1"/>
        </dgm:presLayoutVars>
      </dgm:prSet>
      <dgm:spPr/>
    </dgm:pt>
    <dgm:pt modelId="{5B3226DA-7592-4D4A-831D-62329324D30D}" type="pres">
      <dgm:prSet presAssocID="{72B17E1E-3173-48FB-A435-19B3685E2FE2}" presName="sibTrans" presStyleCnt="0"/>
      <dgm:spPr/>
    </dgm:pt>
    <dgm:pt modelId="{73F79CB0-4B0D-4289-A3E8-81372F66329D}" type="pres">
      <dgm:prSet presAssocID="{9CF19625-5C57-4EC6-BAE5-385A2D9B3030}" presName="node" presStyleLbl="node1" presStyleIdx="2" presStyleCnt="3">
        <dgm:presLayoutVars>
          <dgm:bulletEnabled val="1"/>
        </dgm:presLayoutVars>
      </dgm:prSet>
      <dgm:spPr/>
    </dgm:pt>
  </dgm:ptLst>
  <dgm:cxnLst>
    <dgm:cxn modelId="{19A37A03-F94E-4799-B717-2A9D48EBFA76}" type="presOf" srcId="{9CF19625-5C57-4EC6-BAE5-385A2D9B3030}" destId="{73F79CB0-4B0D-4289-A3E8-81372F66329D}" srcOrd="0" destOrd="0" presId="urn:microsoft.com/office/officeart/2005/8/layout/default"/>
    <dgm:cxn modelId="{C2E62E18-C202-496E-918E-25024113EFE0}" type="presOf" srcId="{7E7DF79F-5453-4455-B6C0-264FF5436BE3}" destId="{3B85CB4F-E4BD-4DE7-AA70-D2D9E70FBC10}" srcOrd="0" destOrd="0" presId="urn:microsoft.com/office/officeart/2005/8/layout/default"/>
    <dgm:cxn modelId="{46C3F830-FA7A-4A9F-A9A7-249E91992679}" srcId="{FC8AEFE6-09C3-4C19-85EB-C886AAA87F43}" destId="{9CF19625-5C57-4EC6-BAE5-385A2D9B3030}" srcOrd="2" destOrd="0" parTransId="{4E3FE9C6-12F6-4D20-B9DF-D1F43B202BA8}" sibTransId="{EDE0049C-2881-4717-BBEF-09D239DF58F4}"/>
    <dgm:cxn modelId="{0E913F34-2169-4AD1-B4AA-F006AA498F99}" srcId="{FC8AEFE6-09C3-4C19-85EB-C886AAA87F43}" destId="{CEC5FC13-49C8-4A23-8F6B-EB7D04B27714}" srcOrd="1" destOrd="0" parTransId="{F4A45593-D9A0-4199-BFD6-01CD9EA709F0}" sibTransId="{72B17E1E-3173-48FB-A435-19B3685E2FE2}"/>
    <dgm:cxn modelId="{38A0475D-A7C2-44E0-B48D-DDA3DDCF3E7D}" srcId="{FC8AEFE6-09C3-4C19-85EB-C886AAA87F43}" destId="{7E7DF79F-5453-4455-B6C0-264FF5436BE3}" srcOrd="0" destOrd="0" parTransId="{BF9B94EA-BED8-42C7-AF60-41DFA1C06F16}" sibTransId="{78028459-80B7-43FC-940F-056A19275BB1}"/>
    <dgm:cxn modelId="{83E592AC-B1EA-4327-86AC-6BF4D4BCD853}" type="presOf" srcId="{CEC5FC13-49C8-4A23-8F6B-EB7D04B27714}" destId="{96C4A158-3E58-4599-9A43-6B21F5F82508}" srcOrd="0" destOrd="0" presId="urn:microsoft.com/office/officeart/2005/8/layout/default"/>
    <dgm:cxn modelId="{CAD77DC2-2D65-4488-ABBA-A1C33038E839}" type="presOf" srcId="{FC8AEFE6-09C3-4C19-85EB-C886AAA87F43}" destId="{7CEAD617-48B3-4E18-AC16-2D3E3BB53E57}" srcOrd="0" destOrd="0" presId="urn:microsoft.com/office/officeart/2005/8/layout/default"/>
    <dgm:cxn modelId="{C3349E20-A328-41FA-9B30-15E901211538}" type="presParOf" srcId="{7CEAD617-48B3-4E18-AC16-2D3E3BB53E57}" destId="{3B85CB4F-E4BD-4DE7-AA70-D2D9E70FBC10}" srcOrd="0" destOrd="0" presId="urn:microsoft.com/office/officeart/2005/8/layout/default"/>
    <dgm:cxn modelId="{0F0EB4EA-050B-4487-B8F2-07FA8C19AAF2}" type="presParOf" srcId="{7CEAD617-48B3-4E18-AC16-2D3E3BB53E57}" destId="{4A774CEF-21AE-4F8C-8FD0-C20FC89376F5}" srcOrd="1" destOrd="0" presId="urn:microsoft.com/office/officeart/2005/8/layout/default"/>
    <dgm:cxn modelId="{84FCC507-9518-4621-824F-FB624C182E66}" type="presParOf" srcId="{7CEAD617-48B3-4E18-AC16-2D3E3BB53E57}" destId="{96C4A158-3E58-4599-9A43-6B21F5F82508}" srcOrd="2" destOrd="0" presId="urn:microsoft.com/office/officeart/2005/8/layout/default"/>
    <dgm:cxn modelId="{BEF8C12A-8661-4D3D-B6DA-825E5FB562F9}" type="presParOf" srcId="{7CEAD617-48B3-4E18-AC16-2D3E3BB53E57}" destId="{5B3226DA-7592-4D4A-831D-62329324D30D}" srcOrd="3" destOrd="0" presId="urn:microsoft.com/office/officeart/2005/8/layout/default"/>
    <dgm:cxn modelId="{4A32F932-FB67-4EE4-A4C2-73D2E6ABDD89}" type="presParOf" srcId="{7CEAD617-48B3-4E18-AC16-2D3E3BB53E57}" destId="{73F79CB0-4B0D-4289-A3E8-81372F66329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مظاهر التطرف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(1) التعصب للرأي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290400" y="1239333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(2) إلزام الجمهور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8945" y="1517878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290400" y="3716641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(3) التشديد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68945" y="3995186"/>
        <a:ext cx="1344932" cy="1344932"/>
      </dsp:txXfrm>
    </dsp:sp>
    <dsp:sp modelId="{94D42886-DAE8-49E2-8B31-69EBD6AC7B9C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(4) الغلظة والخشونة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FF29035B-C309-4303-A029-E7618C2F326E}">
      <dsp:nvSpPr>
        <dsp:cNvPr id="0" name=""/>
        <dsp:cNvSpPr/>
      </dsp:nvSpPr>
      <dsp:spPr>
        <a:xfrm>
          <a:off x="2999576" y="3716641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(5) سوء الظن بالناس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78121" y="3995186"/>
        <a:ext cx="1344932" cy="1344932"/>
      </dsp:txXfrm>
    </dsp:sp>
    <dsp:sp modelId="{BA656995-48E4-4BC5-A735-6EE09702F577}">
      <dsp:nvSpPr>
        <dsp:cNvPr id="0" name=""/>
        <dsp:cNvSpPr/>
      </dsp:nvSpPr>
      <dsp:spPr>
        <a:xfrm>
          <a:off x="2999576" y="1239333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(6) التكفير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78121" y="1517878"/>
        <a:ext cx="1344932" cy="134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مصالح الخلق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59085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59762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ولا مقاصد الشرع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18845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ولا ظروف العصر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5CB4F-E4BD-4DE7-AA70-D2D9E70FBC10}">
      <dsp:nvSpPr>
        <dsp:cNvPr id="0" name=""/>
        <dsp:cNvSpPr/>
      </dsp:nvSpPr>
      <dsp:spPr>
        <a:xfrm>
          <a:off x="6686618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الوجود في غير دار الإسلام أو بلاده الأصلية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86618" y="731089"/>
        <a:ext cx="3039372" cy="1823623"/>
      </dsp:txXfrm>
    </dsp:sp>
    <dsp:sp modelId="{96C4A158-3E58-4599-9A43-6B21F5F82508}">
      <dsp:nvSpPr>
        <dsp:cNvPr id="0" name=""/>
        <dsp:cNvSpPr/>
      </dsp:nvSpPr>
      <dsp:spPr>
        <a:xfrm>
          <a:off x="3343309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مع قوم حديثي عهد بإسلام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3309" y="731089"/>
        <a:ext cx="3039372" cy="1823623"/>
      </dsp:txXfrm>
    </dsp:sp>
    <dsp:sp modelId="{73F79CB0-4B0D-4289-A3E8-81372F66329D}">
      <dsp:nvSpPr>
        <dsp:cNvPr id="0" name=""/>
        <dsp:cNvSpPr/>
      </dsp:nvSpPr>
      <dsp:spPr>
        <a:xfrm>
          <a:off x="0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مع حديثي العهد بالتوبة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31089"/>
        <a:ext cx="3039372" cy="182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C4C8-5694-4ABD-A272-0862F7812C01}"/>
              </a:ext>
            </a:extLst>
          </p:cNvPr>
          <p:cNvSpPr/>
          <p:nvPr/>
        </p:nvSpPr>
        <p:spPr>
          <a:xfrm>
            <a:off x="0" y="2273348"/>
            <a:ext cx="12191999" cy="701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1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مظاهر التطرف (تابع)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D4A2-9366-4E0B-8A11-6D7DD6B11A0D}"/>
              </a:ext>
            </a:extLst>
          </p:cNvPr>
          <p:cNvSpPr txBox="1"/>
          <p:nvPr/>
        </p:nvSpPr>
        <p:spPr>
          <a:xfrm>
            <a:off x="11457542" y="892366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84D2C2-B09D-42E8-AE7B-E7D1386694CF}"/>
              </a:ext>
            </a:extLst>
          </p:cNvPr>
          <p:cNvGrpSpPr/>
          <p:nvPr/>
        </p:nvGrpSpPr>
        <p:grpSpPr>
          <a:xfrm>
            <a:off x="804124" y="1180797"/>
            <a:ext cx="10583752" cy="5689903"/>
            <a:chOff x="804124" y="1180797"/>
            <a:chExt cx="10583752" cy="56899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6A3C71-1259-4307-BFF7-70E5DC7B8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124" y="1180797"/>
              <a:ext cx="10583752" cy="43440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4EECF6-3A7C-4A17-B73D-B8A7AB1A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891" y="5549900"/>
              <a:ext cx="10520218" cy="13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95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من مظاهر التعصب التزام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1935126" y="319357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التشديد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521951" y="319357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التيسير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8027-7E49-4073-8DA9-D2A68578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3106603"/>
            <a:ext cx="1097282" cy="109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CCD52-97BA-4249-956B-56DDC043B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470" y="2795416"/>
            <a:ext cx="1719656" cy="17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C4C8-5694-4ABD-A272-0862F7812C01}"/>
              </a:ext>
            </a:extLst>
          </p:cNvPr>
          <p:cNvSpPr/>
          <p:nvPr/>
        </p:nvSpPr>
        <p:spPr>
          <a:xfrm>
            <a:off x="0" y="3165714"/>
            <a:ext cx="12191999" cy="701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ص38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مظاهر التطرف (تابع)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BD4A2-9366-4E0B-8A11-6D7DD6B11A0D}"/>
              </a:ext>
            </a:extLst>
          </p:cNvPr>
          <p:cNvSpPr txBox="1"/>
          <p:nvPr/>
        </p:nvSpPr>
        <p:spPr>
          <a:xfrm>
            <a:off x="11457542" y="892366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F709DC-0A8C-4335-80C8-264AE1136670}"/>
              </a:ext>
            </a:extLst>
          </p:cNvPr>
          <p:cNvGrpSpPr/>
          <p:nvPr/>
        </p:nvGrpSpPr>
        <p:grpSpPr>
          <a:xfrm>
            <a:off x="827940" y="1723787"/>
            <a:ext cx="10536120" cy="4590271"/>
            <a:chOff x="827940" y="1330087"/>
            <a:chExt cx="10536120" cy="45902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327A7F-10DC-4CDE-9D9E-E1C2F01E7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940" y="1330087"/>
              <a:ext cx="10536120" cy="34104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069672-B833-4EDB-95E8-34F56042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940" y="4747642"/>
              <a:ext cx="10536120" cy="117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60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23"/>
            <a:ext cx="10515600" cy="1325563"/>
          </a:xfrm>
        </p:spPr>
        <p:txBody>
          <a:bodyPr/>
          <a:lstStyle/>
          <a:p>
            <a:pPr rtl="1"/>
            <a:r>
              <a:rPr lang="ar-EG" dirty="0"/>
              <a:t>لا ينبغي التشديد في حالات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C4284D-3660-9584-1176-4FD93513C9E8}"/>
              </a:ext>
            </a:extLst>
          </p:cNvPr>
          <p:cNvGraphicFramePr/>
          <p:nvPr/>
        </p:nvGraphicFramePr>
        <p:xfrm>
          <a:off x="1233004" y="2852530"/>
          <a:ext cx="9725991" cy="328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C4A158-3E58-4599-9A43-6B21F5F8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6C4A158-3E58-4599-9A43-6B21F5F82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ينبغي التساهل مع حديثي العهد بالإسلام في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935126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المسائل العقدية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1935126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المسائل الأصلية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1698481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الأمور الأساسية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521951" y="4575119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الأمور الخلافية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74F9B8-90F9-4424-A31C-0EE12FE1E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1611505"/>
            <a:ext cx="1097282" cy="1097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BC38CF-2347-46CD-924D-DD6A366C7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8948" y="4176956"/>
            <a:ext cx="1719656" cy="17196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0EEB9-2787-418F-8C85-8EC57A90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83" y="4488143"/>
            <a:ext cx="1097282" cy="1097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FF6BB-66F4-44B0-88BA-FC303ADA0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135" y="1611505"/>
            <a:ext cx="1097282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 </a:t>
            </a:r>
            <a:r>
              <a:rPr lang="ar-EG" sz="6000" b="1">
                <a:latin typeface="Sakkal Majalla" panose="02000000000000000000" pitchFamily="2" charset="-78"/>
                <a:cs typeface="Sakkal Majalla" panose="02000000000000000000" pitchFamily="2" charset="-78"/>
              </a:rPr>
              <a:t>- 3: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التَّطَرُّفُ بَيْنَ الحَقِيقَةِ وَالاتِّهَام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5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29035B-C309-4303-A029-E7618C2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F29035B-C309-4303-A029-E7618C2F3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56995-48E4-4BC5-A735-6EE09702F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A656995-48E4-4BC5-A735-6EE09702F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6A05AA-AAC3-4501-9256-ABF7D79379B0}"/>
              </a:ext>
            </a:extLst>
          </p:cNvPr>
          <p:cNvGrpSpPr/>
          <p:nvPr/>
        </p:nvGrpSpPr>
        <p:grpSpPr>
          <a:xfrm>
            <a:off x="-55084" y="330506"/>
            <a:ext cx="12302168" cy="6082846"/>
            <a:chOff x="985124" y="668242"/>
            <a:chExt cx="10221751" cy="4592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861237-6BFA-48D8-A013-BB05B53F9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887" y="668242"/>
              <a:ext cx="10212225" cy="32961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F529CF-AD25-481C-98BF-804F59CE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5124" y="3955257"/>
              <a:ext cx="10221751" cy="130510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D877E5-21A7-40F9-82F0-A1E0E927B84D}"/>
              </a:ext>
            </a:extLst>
          </p:cNvPr>
          <p:cNvSpPr txBox="1"/>
          <p:nvPr/>
        </p:nvSpPr>
        <p:spPr>
          <a:xfrm>
            <a:off x="11452429" y="89236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AE38-A573-413B-ABA1-4450623865F3}"/>
              </a:ext>
            </a:extLst>
          </p:cNvPr>
          <p:cNvSpPr txBox="1"/>
          <p:nvPr/>
        </p:nvSpPr>
        <p:spPr>
          <a:xfrm>
            <a:off x="11483642" y="1804932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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96802-B675-41F4-B6E7-386837655D3A}"/>
              </a:ext>
            </a:extLst>
          </p:cNvPr>
          <p:cNvSpPr txBox="1"/>
          <p:nvPr/>
        </p:nvSpPr>
        <p:spPr>
          <a:xfrm>
            <a:off x="11488755" y="2788469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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FA9CB-836D-42BE-8148-8AF52DD5498A}"/>
              </a:ext>
            </a:extLst>
          </p:cNvPr>
          <p:cNvSpPr txBox="1"/>
          <p:nvPr/>
        </p:nvSpPr>
        <p:spPr>
          <a:xfrm>
            <a:off x="11483642" y="3589311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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E0C07-48BF-4D3B-83C2-F24DD2A937F9}"/>
              </a:ext>
            </a:extLst>
          </p:cNvPr>
          <p:cNvSpPr txBox="1"/>
          <p:nvPr/>
        </p:nvSpPr>
        <p:spPr>
          <a:xfrm>
            <a:off x="11468953" y="4427483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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193AB-46FF-4C97-A184-B508F7792FEA}"/>
              </a:ext>
            </a:extLst>
          </p:cNvPr>
          <p:cNvSpPr txBox="1"/>
          <p:nvPr/>
        </p:nvSpPr>
        <p:spPr>
          <a:xfrm>
            <a:off x="11468953" y="5169426"/>
            <a:ext cx="744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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4FC4C8-5694-4ABD-A272-0862F7812C01}"/>
              </a:ext>
            </a:extLst>
          </p:cNvPr>
          <p:cNvSpPr/>
          <p:nvPr/>
        </p:nvSpPr>
        <p:spPr>
          <a:xfrm>
            <a:off x="0" y="1392003"/>
            <a:ext cx="12191999" cy="70120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ص35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مظاهر التطرف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B371F-D0B8-4090-9F65-69A0798A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" y="1558887"/>
            <a:ext cx="12181854" cy="374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BD4A2-9366-4E0B-8A11-6D7DD6B11A0D}"/>
              </a:ext>
            </a:extLst>
          </p:cNvPr>
          <p:cNvSpPr txBox="1"/>
          <p:nvPr/>
        </p:nvSpPr>
        <p:spPr>
          <a:xfrm>
            <a:off x="11457542" y="892366"/>
            <a:ext cx="73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dirty="0">
                <a:solidFill>
                  <a:srgbClr val="FF0000"/>
                </a:solidFill>
                <a:sym typeface="Wingdings" panose="05000000000000000000" pitchFamily="2" charset="2"/>
              </a:rPr>
              <a:t>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3441C5D-3816-4FC2-B09F-43816E6EE366}"/>
              </a:ext>
            </a:extLst>
          </p:cNvPr>
          <p:cNvSpPr txBox="1">
            <a:spLocks/>
          </p:cNvSpPr>
          <p:nvPr/>
        </p:nvSpPr>
        <p:spPr>
          <a:xfrm>
            <a:off x="1444128" y="0"/>
            <a:ext cx="10515600" cy="1002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المتعصب لا يرى: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1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/>
          <a:lstStyle/>
          <a:p>
            <a:pPr algn="r" rtl="1"/>
            <a:r>
              <a:rPr lang="ar-EG" dirty="0"/>
              <a:t>المتعصب يعترف بـ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34876-0B1D-8277-BFD6-F2B59090B9B3}"/>
              </a:ext>
            </a:extLst>
          </p:cNvPr>
          <p:cNvSpPr txBox="1"/>
          <p:nvPr/>
        </p:nvSpPr>
        <p:spPr>
          <a:xfrm>
            <a:off x="2494722" y="3124006"/>
            <a:ext cx="296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آراء الآخرين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A0458-0676-FF2D-9A6B-0FDD711CC277}"/>
              </a:ext>
            </a:extLst>
          </p:cNvPr>
          <p:cNvSpPr txBox="1"/>
          <p:nvPr/>
        </p:nvSpPr>
        <p:spPr>
          <a:xfrm>
            <a:off x="6900150" y="3124006"/>
            <a:ext cx="332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رأيه هو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7055FA-D81C-425C-979D-D53587A3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3122656"/>
            <a:ext cx="1065176" cy="1065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08240-D637-4A84-A6AE-4F917E412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89" y1="49722" x2="51389" y2="49722"/>
                        <a14:foregroundMark x1="56667" y1="40000" x2="56667" y2="40000"/>
                        <a14:foregroundMark x1="59722" y1="41111" x2="59722" y2="41111"/>
                        <a14:foregroundMark x1="46389" y1="47778" x2="46389" y2="47778"/>
                        <a14:foregroundMark x1="39167" y1="45833" x2="53611" y2="51389"/>
                        <a14:foregroundMark x1="53611" y1="51389" x2="60278" y2="41944"/>
                        <a14:foregroundMark x1="60278" y1="41944" x2="60278" y2="41944"/>
                        <a14:foregroundMark x1="60278" y1="41944" x2="60278" y2="4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6874" y="2795416"/>
            <a:ext cx="1719656" cy="17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9932504" cy="1325563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التعصب يفتح نافذة من الحوار مع الآخرين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7A43E0-6B44-EF35-155F-2A3A076A2755}"/>
              </a:ext>
            </a:extLst>
          </p:cNvPr>
          <p:cNvSpPr txBox="1"/>
          <p:nvPr/>
        </p:nvSpPr>
        <p:spPr>
          <a:xfrm>
            <a:off x="1935126" y="297993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0E3EC-BFF0-C36A-F83D-A1F3509C3A0A}"/>
              </a:ext>
            </a:extLst>
          </p:cNvPr>
          <p:cNvSpPr txBox="1"/>
          <p:nvPr/>
        </p:nvSpPr>
        <p:spPr>
          <a:xfrm>
            <a:off x="6521951" y="2979932"/>
            <a:ext cx="408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صحيح</a:t>
            </a:r>
            <a:endParaRPr lang="en-US" sz="5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91EBB-819D-FEB9-B2B1-52AA043F0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6" b="91160" l="9642" r="90083">
                        <a14:foregroundMark x1="90358" y1="52210" x2="90358" y2="52210"/>
                        <a14:foregroundMark x1="50689" y1="9392" x2="50689" y2="9392"/>
                        <a14:foregroundMark x1="50413" y1="91160" x2="50413" y2="91160"/>
                        <a14:backgroundMark x1="14050" y1="10497" x2="14050" y2="10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715" y="2610299"/>
            <a:ext cx="1667189" cy="1662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6D467-E537-5788-3029-BF6420631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3" b="90374" l="9893" r="89840">
                        <a14:foregroundMark x1="50267" y1="90374" x2="50267" y2="90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8" y="2548112"/>
            <a:ext cx="1786970" cy="178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6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166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Sakkal Majalla</vt:lpstr>
      <vt:lpstr>Office Theme</vt:lpstr>
      <vt:lpstr>PowerPoint Presentation</vt:lpstr>
      <vt:lpstr>الفصل الأول - 3: التَّطَرُّفُ بَيْنَ الحَقِيقَةِ وَالاتِّهَام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المتعصب يعترف بـ</vt:lpstr>
      <vt:lpstr>التعصب يفتح نافذة من الحوار مع الآخرين</vt:lpstr>
      <vt:lpstr>PowerPoint Presentation</vt:lpstr>
      <vt:lpstr>PowerPoint Presentation</vt:lpstr>
      <vt:lpstr>من مظاهر التعصب التزام</vt:lpstr>
      <vt:lpstr>PowerPoint Presentation</vt:lpstr>
      <vt:lpstr>PowerPoint Presentation</vt:lpstr>
      <vt:lpstr>لا ينبغي التشديد في حالات</vt:lpstr>
      <vt:lpstr>ينبغي التساهل مع حديثي العهد بالإسلام في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61</cp:revision>
  <dcterms:created xsi:type="dcterms:W3CDTF">2020-09-13T16:40:33Z</dcterms:created>
  <dcterms:modified xsi:type="dcterms:W3CDTF">2026-03-14T09:23:29Z</dcterms:modified>
</cp:coreProperties>
</file>