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86" r:id="rId2"/>
    <p:sldId id="256" r:id="rId3"/>
    <p:sldId id="536" r:id="rId4"/>
    <p:sldId id="537" r:id="rId5"/>
    <p:sldId id="545" r:id="rId6"/>
    <p:sldId id="538" r:id="rId7"/>
    <p:sldId id="273" r:id="rId8"/>
    <p:sldId id="488" r:id="rId9"/>
    <p:sldId id="546" r:id="rId10"/>
    <p:sldId id="539" r:id="rId11"/>
    <p:sldId id="487" r:id="rId12"/>
    <p:sldId id="547" r:id="rId13"/>
    <p:sldId id="540" r:id="rId14"/>
    <p:sldId id="541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2FA6A8-9529-4299-AE3E-B51F34C66CEC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B2BEB0-1AAF-4A7E-85D1-1E8B21D2892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مظاهر التطرف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7C521E-C5AD-49F3-A884-E561E7F398F4}" type="par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F55C97-B016-45B0-8E5E-8D7C9FF2514C}" type="sib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1C65D1B-B9DA-493B-8972-1A23CB951AB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(1) التعصب للرأي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0C1102-BD56-454E-84D2-1DA7C1BD59C8}" type="par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455F9C-BFCA-4D77-BE5C-56D0A82CD7D3}" type="sib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58196E-A2F7-4C7D-AE7F-6E42A3317B6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(2) إلزام الجمهور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7D009A-C81D-4F42-BCA1-7F7361AB64EF}" type="par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278221-FB5B-4C98-8500-015E91B1915B}" type="sib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8039B91-DBD4-4666-A9FE-F8B3751C21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(3) التشديد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6C986D6-8BBD-4F45-91AA-FC487A704A8B}" type="par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1A56E4-32E5-492E-90D9-F8392AC5FA6F}" type="sib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3F525F-E707-4B2D-AB2B-384A738253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(4) الغلظة والخشونة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49B657-B4D4-4665-8335-62CBAF4E3013}" type="parTrans" cxnId="{EF549CDD-C3F4-4A02-B51E-640C34FD80B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16E291-CA46-4C77-A74F-B80ED8D9E380}" type="sibTrans" cxnId="{EF549CDD-C3F4-4A02-B51E-640C34FD80B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8C59CEC-9C9E-4805-B51B-AD282F24965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(5) سوء الظن بالناس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6AE8A29-BF19-4289-BA1A-5485D238AE13}" type="parTrans" cxnId="{CAA63354-2A6E-466A-B360-8853E7CA0534}">
      <dgm:prSet/>
      <dgm:spPr/>
      <dgm:t>
        <a:bodyPr/>
        <a:lstStyle/>
        <a:p>
          <a:endParaRPr lang="en-US"/>
        </a:p>
      </dgm:t>
    </dgm:pt>
    <dgm:pt modelId="{BDF97EEE-C3AF-485F-9DE1-EEA49CB5AFC4}" type="sibTrans" cxnId="{CAA63354-2A6E-466A-B360-8853E7CA0534}">
      <dgm:prSet/>
      <dgm:spPr/>
      <dgm:t>
        <a:bodyPr/>
        <a:lstStyle/>
        <a:p>
          <a:endParaRPr lang="en-US"/>
        </a:p>
      </dgm:t>
    </dgm:pt>
    <dgm:pt modelId="{E4E3C720-FC86-4A3A-AB85-8A4D1287D82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(6) التكفير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32AC380-7BC4-4067-9C2B-E5ECE88F1E84}" type="parTrans" cxnId="{A199434B-EDF7-403F-9833-A032C983398A}">
      <dgm:prSet/>
      <dgm:spPr/>
      <dgm:t>
        <a:bodyPr/>
        <a:lstStyle/>
        <a:p>
          <a:endParaRPr lang="en-US"/>
        </a:p>
      </dgm:t>
    </dgm:pt>
    <dgm:pt modelId="{A374DDCF-81F7-418A-B890-F95FC26E3626}" type="sibTrans" cxnId="{A199434B-EDF7-403F-9833-A032C983398A}">
      <dgm:prSet/>
      <dgm:spPr/>
      <dgm:t>
        <a:bodyPr/>
        <a:lstStyle/>
        <a:p>
          <a:endParaRPr lang="en-US"/>
        </a:p>
      </dgm:t>
    </dgm:pt>
    <dgm:pt modelId="{9184E729-5429-4A35-B41F-DA9CDA61B5B3}" type="pres">
      <dgm:prSet presAssocID="{8E2FA6A8-9529-4299-AE3E-B51F34C66CEC}" presName="composite" presStyleCnt="0">
        <dgm:presLayoutVars>
          <dgm:chMax val="1"/>
          <dgm:dir/>
          <dgm:resizeHandles val="exact"/>
        </dgm:presLayoutVars>
      </dgm:prSet>
      <dgm:spPr/>
    </dgm:pt>
    <dgm:pt modelId="{DF6D14A7-9239-4AC5-81C9-B8DBDD04E781}" type="pres">
      <dgm:prSet presAssocID="{8E2FA6A8-9529-4299-AE3E-B51F34C66CEC}" presName="radial" presStyleCnt="0">
        <dgm:presLayoutVars>
          <dgm:animLvl val="ctr"/>
        </dgm:presLayoutVars>
      </dgm:prSet>
      <dgm:spPr/>
    </dgm:pt>
    <dgm:pt modelId="{AB299197-DF1A-4903-807F-463626649E70}" type="pres">
      <dgm:prSet presAssocID="{CEB2BEB0-1AAF-4A7E-85D1-1E8B21D28925}" presName="centerShape" presStyleLbl="vennNode1" presStyleIdx="0" presStyleCnt="7"/>
      <dgm:spPr/>
    </dgm:pt>
    <dgm:pt modelId="{E4798221-79E5-4B09-9135-F2A4AA4B30AA}" type="pres">
      <dgm:prSet presAssocID="{21C65D1B-B9DA-493B-8972-1A23CB951AB6}" presName="node" presStyleLbl="vennNode1" presStyleIdx="1" presStyleCnt="7">
        <dgm:presLayoutVars>
          <dgm:bulletEnabled val="1"/>
        </dgm:presLayoutVars>
      </dgm:prSet>
      <dgm:spPr/>
    </dgm:pt>
    <dgm:pt modelId="{FC4FE2A1-300C-4AE5-8326-982C0E8355C9}" type="pres">
      <dgm:prSet presAssocID="{5F58196E-A2F7-4C7D-AE7F-6E42A3317B6F}" presName="node" presStyleLbl="vennNode1" presStyleIdx="2" presStyleCnt="7">
        <dgm:presLayoutVars>
          <dgm:bulletEnabled val="1"/>
        </dgm:presLayoutVars>
      </dgm:prSet>
      <dgm:spPr/>
    </dgm:pt>
    <dgm:pt modelId="{A9DCC4D2-9B4F-4D51-8102-3878487CA98B}" type="pres">
      <dgm:prSet presAssocID="{B8039B91-DBD4-4666-A9FE-F8B3751C21DA}" presName="node" presStyleLbl="vennNode1" presStyleIdx="3" presStyleCnt="7">
        <dgm:presLayoutVars>
          <dgm:bulletEnabled val="1"/>
        </dgm:presLayoutVars>
      </dgm:prSet>
      <dgm:spPr/>
    </dgm:pt>
    <dgm:pt modelId="{94D42886-DAE8-49E2-8B31-69EBD6AC7B9C}" type="pres">
      <dgm:prSet presAssocID="{5A3F525F-E707-4B2D-AB2B-384A73825365}" presName="node" presStyleLbl="vennNode1" presStyleIdx="4" presStyleCnt="7">
        <dgm:presLayoutVars>
          <dgm:bulletEnabled val="1"/>
        </dgm:presLayoutVars>
      </dgm:prSet>
      <dgm:spPr/>
    </dgm:pt>
    <dgm:pt modelId="{FF29035B-C309-4303-A029-E7618C2F326E}" type="pres">
      <dgm:prSet presAssocID="{88C59CEC-9C9E-4805-B51B-AD282F249657}" presName="node" presStyleLbl="vennNode1" presStyleIdx="5" presStyleCnt="7">
        <dgm:presLayoutVars>
          <dgm:bulletEnabled val="1"/>
        </dgm:presLayoutVars>
      </dgm:prSet>
      <dgm:spPr/>
    </dgm:pt>
    <dgm:pt modelId="{BA656995-48E4-4BC5-A735-6EE09702F577}" type="pres">
      <dgm:prSet presAssocID="{E4E3C720-FC86-4A3A-AB85-8A4D1287D825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A8C4FD0D-2B50-42D8-AC0C-87B63D37831E}" type="presOf" srcId="{21C65D1B-B9DA-493B-8972-1A23CB951AB6}" destId="{E4798221-79E5-4B09-9135-F2A4AA4B30AA}" srcOrd="0" destOrd="0" presId="urn:microsoft.com/office/officeart/2005/8/layout/radial3"/>
    <dgm:cxn modelId="{8B69AD2F-4BB3-420E-9E6E-C257F705079A}" type="presOf" srcId="{5F58196E-A2F7-4C7D-AE7F-6E42A3317B6F}" destId="{FC4FE2A1-300C-4AE5-8326-982C0E8355C9}" srcOrd="0" destOrd="0" presId="urn:microsoft.com/office/officeart/2005/8/layout/radial3"/>
    <dgm:cxn modelId="{1D1BDB3A-9115-4F85-8994-333A371E9F97}" srcId="{CEB2BEB0-1AAF-4A7E-85D1-1E8B21D28925}" destId="{21C65D1B-B9DA-493B-8972-1A23CB951AB6}" srcOrd="0" destOrd="0" parTransId="{190C1102-BD56-454E-84D2-1DA7C1BD59C8}" sibTransId="{80455F9C-BFCA-4D77-BE5C-56D0A82CD7D3}"/>
    <dgm:cxn modelId="{BA552466-5DA0-452C-A82E-2F91DEFF8DB4}" type="presOf" srcId="{5A3F525F-E707-4B2D-AB2B-384A73825365}" destId="{94D42886-DAE8-49E2-8B31-69EBD6AC7B9C}" srcOrd="0" destOrd="0" presId="urn:microsoft.com/office/officeart/2005/8/layout/radial3"/>
    <dgm:cxn modelId="{4251AE66-41F0-4F66-A2AA-3346EEEF9DDE}" type="presOf" srcId="{B8039B91-DBD4-4666-A9FE-F8B3751C21DA}" destId="{A9DCC4D2-9B4F-4D51-8102-3878487CA98B}" srcOrd="0" destOrd="0" presId="urn:microsoft.com/office/officeart/2005/8/layout/radial3"/>
    <dgm:cxn modelId="{D1F4A148-1713-447A-A529-7BC257050C0B}" type="presOf" srcId="{88C59CEC-9C9E-4805-B51B-AD282F249657}" destId="{FF29035B-C309-4303-A029-E7618C2F326E}" srcOrd="0" destOrd="0" presId="urn:microsoft.com/office/officeart/2005/8/layout/radial3"/>
    <dgm:cxn modelId="{A199434B-EDF7-403F-9833-A032C983398A}" srcId="{CEB2BEB0-1AAF-4A7E-85D1-1E8B21D28925}" destId="{E4E3C720-FC86-4A3A-AB85-8A4D1287D825}" srcOrd="5" destOrd="0" parTransId="{232AC380-7BC4-4067-9C2B-E5ECE88F1E84}" sibTransId="{A374DDCF-81F7-418A-B890-F95FC26E3626}"/>
    <dgm:cxn modelId="{CAA63354-2A6E-466A-B360-8853E7CA0534}" srcId="{CEB2BEB0-1AAF-4A7E-85D1-1E8B21D28925}" destId="{88C59CEC-9C9E-4805-B51B-AD282F249657}" srcOrd="4" destOrd="0" parTransId="{96AE8A29-BF19-4289-BA1A-5485D238AE13}" sibTransId="{BDF97EEE-C3AF-485F-9DE1-EEA49CB5AFC4}"/>
    <dgm:cxn modelId="{1E066876-2F1C-4600-AA59-DEEAD1139FFC}" type="presOf" srcId="{8E2FA6A8-9529-4299-AE3E-B51F34C66CEC}" destId="{9184E729-5429-4A35-B41F-DA9CDA61B5B3}" srcOrd="0" destOrd="0" presId="urn:microsoft.com/office/officeart/2005/8/layout/radial3"/>
    <dgm:cxn modelId="{DA0CF876-49DD-4D27-9F6A-BA7DC3ED3059}" srcId="{CEB2BEB0-1AAF-4A7E-85D1-1E8B21D28925}" destId="{B8039B91-DBD4-4666-A9FE-F8B3751C21DA}" srcOrd="2" destOrd="0" parTransId="{26C986D6-8BBD-4F45-91AA-FC487A704A8B}" sibTransId="{BD1A56E4-32E5-492E-90D9-F8392AC5FA6F}"/>
    <dgm:cxn modelId="{931525AB-F3B2-436C-B26F-FCFE797F1A77}" type="presOf" srcId="{CEB2BEB0-1AAF-4A7E-85D1-1E8B21D28925}" destId="{AB299197-DF1A-4903-807F-463626649E70}" srcOrd="0" destOrd="0" presId="urn:microsoft.com/office/officeart/2005/8/layout/radial3"/>
    <dgm:cxn modelId="{D3E296B3-F796-4D9B-8C30-5DAEB6D9C2D7}" type="presOf" srcId="{E4E3C720-FC86-4A3A-AB85-8A4D1287D825}" destId="{BA656995-48E4-4BC5-A735-6EE09702F577}" srcOrd="0" destOrd="0" presId="urn:microsoft.com/office/officeart/2005/8/layout/radial3"/>
    <dgm:cxn modelId="{FBA8B0C3-E2D3-47B6-8202-A3C87A250F01}" srcId="{8E2FA6A8-9529-4299-AE3E-B51F34C66CEC}" destId="{CEB2BEB0-1AAF-4A7E-85D1-1E8B21D28925}" srcOrd="0" destOrd="0" parTransId="{317C521E-C5AD-49F3-A884-E561E7F398F4}" sibTransId="{72F55C97-B016-45B0-8E5E-8D7C9FF2514C}"/>
    <dgm:cxn modelId="{619554CA-4245-4AAD-9E71-9F303082A10C}" srcId="{CEB2BEB0-1AAF-4A7E-85D1-1E8B21D28925}" destId="{5F58196E-A2F7-4C7D-AE7F-6E42A3317B6F}" srcOrd="1" destOrd="0" parTransId="{A57D009A-C81D-4F42-BCA1-7F7361AB64EF}" sibTransId="{91278221-FB5B-4C98-8500-015E91B1915B}"/>
    <dgm:cxn modelId="{EF549CDD-C3F4-4A02-B51E-640C34FD80B7}" srcId="{CEB2BEB0-1AAF-4A7E-85D1-1E8B21D28925}" destId="{5A3F525F-E707-4B2D-AB2B-384A73825365}" srcOrd="3" destOrd="0" parTransId="{BD49B657-B4D4-4665-8335-62CBAF4E3013}" sibTransId="{D116E291-CA46-4C77-A74F-B80ED8D9E380}"/>
    <dgm:cxn modelId="{B0F3BAA5-7E87-4307-8DC6-DDE3181BB1B0}" type="presParOf" srcId="{9184E729-5429-4A35-B41F-DA9CDA61B5B3}" destId="{DF6D14A7-9239-4AC5-81C9-B8DBDD04E781}" srcOrd="0" destOrd="0" presId="urn:microsoft.com/office/officeart/2005/8/layout/radial3"/>
    <dgm:cxn modelId="{1D8D256C-3104-47CE-ABC1-4A34BFB1AA33}" type="presParOf" srcId="{DF6D14A7-9239-4AC5-81C9-B8DBDD04E781}" destId="{AB299197-DF1A-4903-807F-463626649E70}" srcOrd="0" destOrd="0" presId="urn:microsoft.com/office/officeart/2005/8/layout/radial3"/>
    <dgm:cxn modelId="{BEE754C7-34A0-4A05-AC98-A2950D1C7308}" type="presParOf" srcId="{DF6D14A7-9239-4AC5-81C9-B8DBDD04E781}" destId="{E4798221-79E5-4B09-9135-F2A4AA4B30AA}" srcOrd="1" destOrd="0" presId="urn:microsoft.com/office/officeart/2005/8/layout/radial3"/>
    <dgm:cxn modelId="{63A0035E-BB90-49BE-BCDB-4C59F21F233E}" type="presParOf" srcId="{DF6D14A7-9239-4AC5-81C9-B8DBDD04E781}" destId="{FC4FE2A1-300C-4AE5-8326-982C0E8355C9}" srcOrd="2" destOrd="0" presId="urn:microsoft.com/office/officeart/2005/8/layout/radial3"/>
    <dgm:cxn modelId="{40D6C7E8-A197-4056-A0D0-C8231FB57B09}" type="presParOf" srcId="{DF6D14A7-9239-4AC5-81C9-B8DBDD04E781}" destId="{A9DCC4D2-9B4F-4D51-8102-3878487CA98B}" srcOrd="3" destOrd="0" presId="urn:microsoft.com/office/officeart/2005/8/layout/radial3"/>
    <dgm:cxn modelId="{D32CF193-6BCE-4551-A722-D68820CF0133}" type="presParOf" srcId="{DF6D14A7-9239-4AC5-81C9-B8DBDD04E781}" destId="{94D42886-DAE8-49E2-8B31-69EBD6AC7B9C}" srcOrd="4" destOrd="0" presId="urn:microsoft.com/office/officeart/2005/8/layout/radial3"/>
    <dgm:cxn modelId="{C63295EE-F198-4CA4-9CE0-20AEE247BC75}" type="presParOf" srcId="{DF6D14A7-9239-4AC5-81C9-B8DBDD04E781}" destId="{FF29035B-C309-4303-A029-E7618C2F326E}" srcOrd="5" destOrd="0" presId="urn:microsoft.com/office/officeart/2005/8/layout/radial3"/>
    <dgm:cxn modelId="{C6DF13C6-5C47-459C-995F-9ED3BAA761DC}" type="presParOf" srcId="{DF6D14A7-9239-4AC5-81C9-B8DBDD04E781}" destId="{BA656995-48E4-4BC5-A735-6EE09702F577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من مظاهر التطرف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الغلظة في التعامل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الخشونة في الأسلوب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الفظاظة في الدعوة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3"/>
      <dgm:spPr/>
    </dgm:pt>
    <dgm:pt modelId="{CC1912E5-215E-403E-A28F-018A9943EE0E}" type="pres">
      <dgm:prSet presAssocID="{C2388991-07F6-442E-AC47-6DB9B9EA3568}" presName="connTx" presStyleLbl="parChTrans1D2" presStyleIdx="0" presStyleCnt="3"/>
      <dgm:spPr/>
    </dgm:pt>
    <dgm:pt modelId="{D76B4B5C-4592-4226-BFF2-97E54732AC2F}" type="pres">
      <dgm:prSet presAssocID="{183B88EE-A8DB-4B20-BB7C-DFE461B111D0}" presName="node" presStyleLbl="node1" presStyleIdx="0" presStyleCnt="3" custRadScaleRad="99798" custRadScaleInc="2165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3"/>
      <dgm:spPr/>
    </dgm:pt>
    <dgm:pt modelId="{BEA67E68-2ADB-4E42-A8E2-E267BF9D6556}" type="pres">
      <dgm:prSet presAssocID="{254AE587-813E-4F31-B7A5-7B3187897ADE}" presName="connTx" presStyleLbl="parChTrans1D2" presStyleIdx="1" presStyleCnt="3"/>
      <dgm:spPr/>
    </dgm:pt>
    <dgm:pt modelId="{BFCC64D9-A169-41D1-B6EF-0EC42675CECF}" type="pres">
      <dgm:prSet presAssocID="{6D138601-B780-4AC6-8ECF-3BE33E2C6B77}" presName="node" presStyleLbl="node1" presStyleIdx="1" presStyleCnt="3" custRadScaleRad="101697" custRadScaleInc="271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3"/>
      <dgm:spPr/>
    </dgm:pt>
    <dgm:pt modelId="{FAD6C87C-51D7-4C77-B39A-2F60E302F23C}" type="pres">
      <dgm:prSet presAssocID="{9A1CA1D5-06AC-4AA4-9AE1-2F0FC95F2711}" presName="connTx" presStyleLbl="parChTrans1D2" presStyleIdx="2" presStyleCnt="3"/>
      <dgm:spPr/>
    </dgm:pt>
    <dgm:pt modelId="{6DA2094A-F5F8-46FF-8774-1564261B37E1}" type="pres">
      <dgm:prSet presAssocID="{C1FAE245-3ABC-4B24-9F30-ED935D6AC081}" presName="node" presStyleLbl="node1" presStyleIdx="2" presStyleCnt="3" custRadScaleRad="100216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99197-DF1A-4903-807F-463626649E70}">
      <dsp:nvSpPr>
        <dsp:cNvPr id="0" name=""/>
        <dsp:cNvSpPr/>
      </dsp:nvSpPr>
      <dsp:spPr>
        <a:xfrm>
          <a:off x="4193977" y="1526976"/>
          <a:ext cx="3804045" cy="380404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مظاهر التطرف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51066" y="2084065"/>
        <a:ext cx="2689867" cy="2689867"/>
      </dsp:txXfrm>
    </dsp:sp>
    <dsp:sp modelId="{E4798221-79E5-4B09-9135-F2A4AA4B30AA}">
      <dsp:nvSpPr>
        <dsp:cNvPr id="0" name=""/>
        <dsp:cNvSpPr/>
      </dsp:nvSpPr>
      <dsp:spPr>
        <a:xfrm>
          <a:off x="5144988" y="679"/>
          <a:ext cx="1902022" cy="190202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(1) التعصب للرأي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9224"/>
        <a:ext cx="1344932" cy="1344932"/>
      </dsp:txXfrm>
    </dsp:sp>
    <dsp:sp modelId="{FC4FE2A1-300C-4AE5-8326-982C0E8355C9}">
      <dsp:nvSpPr>
        <dsp:cNvPr id="0" name=""/>
        <dsp:cNvSpPr/>
      </dsp:nvSpPr>
      <dsp:spPr>
        <a:xfrm>
          <a:off x="7290400" y="1239333"/>
          <a:ext cx="1902022" cy="190202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(2) إلزام الجمهور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8945" y="1517878"/>
        <a:ext cx="1344932" cy="1344932"/>
      </dsp:txXfrm>
    </dsp:sp>
    <dsp:sp modelId="{A9DCC4D2-9B4F-4D51-8102-3878487CA98B}">
      <dsp:nvSpPr>
        <dsp:cNvPr id="0" name=""/>
        <dsp:cNvSpPr/>
      </dsp:nvSpPr>
      <dsp:spPr>
        <a:xfrm>
          <a:off x="7290400" y="3716641"/>
          <a:ext cx="1902022" cy="190202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(3) التشديد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8945" y="3995186"/>
        <a:ext cx="1344932" cy="1344932"/>
      </dsp:txXfrm>
    </dsp:sp>
    <dsp:sp modelId="{94D42886-DAE8-49E2-8B31-69EBD6AC7B9C}">
      <dsp:nvSpPr>
        <dsp:cNvPr id="0" name=""/>
        <dsp:cNvSpPr/>
      </dsp:nvSpPr>
      <dsp:spPr>
        <a:xfrm>
          <a:off x="5144988" y="4955296"/>
          <a:ext cx="1902022" cy="190202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(4) الغلظة والخشونة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33841"/>
        <a:ext cx="1344932" cy="1344932"/>
      </dsp:txXfrm>
    </dsp:sp>
    <dsp:sp modelId="{FF29035B-C309-4303-A029-E7618C2F326E}">
      <dsp:nvSpPr>
        <dsp:cNvPr id="0" name=""/>
        <dsp:cNvSpPr/>
      </dsp:nvSpPr>
      <dsp:spPr>
        <a:xfrm>
          <a:off x="2999576" y="3716641"/>
          <a:ext cx="1902022" cy="190202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(5) سوء الظن بالناس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78121" y="3995186"/>
        <a:ext cx="1344932" cy="1344932"/>
      </dsp:txXfrm>
    </dsp:sp>
    <dsp:sp modelId="{BA656995-48E4-4BC5-A735-6EE09702F577}">
      <dsp:nvSpPr>
        <dsp:cNvPr id="0" name=""/>
        <dsp:cNvSpPr/>
      </dsp:nvSpPr>
      <dsp:spPr>
        <a:xfrm>
          <a:off x="2999576" y="1239333"/>
          <a:ext cx="1902022" cy="190202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(6) التكفير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78121" y="1517878"/>
        <a:ext cx="1344932" cy="13449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4935140" y="3023365"/>
          <a:ext cx="2321718" cy="2321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من مظاهر التطرف</a:t>
          </a:r>
          <a:endParaRPr lang="en-US" sz="4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75148" y="3363373"/>
        <a:ext cx="1641702" cy="1641702"/>
      </dsp:txXfrm>
    </dsp:sp>
    <dsp:sp modelId="{71B69F85-1912-4558-A098-2D12C841218B}">
      <dsp:nvSpPr>
        <dsp:cNvPr id="0" name=""/>
        <dsp:cNvSpPr/>
      </dsp:nvSpPr>
      <dsp:spPr>
        <a:xfrm rot="16277940">
          <a:off x="5783634" y="2660075"/>
          <a:ext cx="693076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693076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112845" y="2659887"/>
        <a:ext cx="34653" cy="34653"/>
      </dsp:txXfrm>
    </dsp:sp>
    <dsp:sp modelId="{D76B4B5C-4592-4226-BFF2-97E54732AC2F}">
      <dsp:nvSpPr>
        <dsp:cNvPr id="0" name=""/>
        <dsp:cNvSpPr/>
      </dsp:nvSpPr>
      <dsp:spPr>
        <a:xfrm>
          <a:off x="5003485" y="9344"/>
          <a:ext cx="2321718" cy="23217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الغلظة في التعامل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43493" y="349352"/>
        <a:ext cx="1641702" cy="1641702"/>
      </dsp:txXfrm>
    </dsp:sp>
    <dsp:sp modelId="{2623C78E-3327-4CF7-9B66-1D164C855536}">
      <dsp:nvSpPr>
        <dsp:cNvPr id="0" name=""/>
        <dsp:cNvSpPr/>
      </dsp:nvSpPr>
      <dsp:spPr>
        <a:xfrm rot="1779896">
          <a:off x="7056535" y="4923543"/>
          <a:ext cx="73512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735128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05722" y="4922304"/>
        <a:ext cx="36756" cy="36756"/>
      </dsp:txXfrm>
    </dsp:sp>
    <dsp:sp modelId="{BFCC64D9-A169-41D1-B6EF-0EC42675CECF}">
      <dsp:nvSpPr>
        <dsp:cNvPr id="0" name=""/>
        <dsp:cNvSpPr/>
      </dsp:nvSpPr>
      <dsp:spPr>
        <a:xfrm>
          <a:off x="7591341" y="4536281"/>
          <a:ext cx="2321718" cy="23217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الخشونة في الأسلوب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31349" y="4876289"/>
        <a:ext cx="1641702" cy="1641702"/>
      </dsp:txXfrm>
    </dsp:sp>
    <dsp:sp modelId="{00F44ACB-C13F-421A-988C-C88821DF2FE0}">
      <dsp:nvSpPr>
        <dsp:cNvPr id="0" name=""/>
        <dsp:cNvSpPr/>
      </dsp:nvSpPr>
      <dsp:spPr>
        <a:xfrm rot="9000782">
          <a:off x="4432434" y="4923543"/>
          <a:ext cx="705306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705306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767454" y="4923049"/>
        <a:ext cx="35265" cy="35265"/>
      </dsp:txXfrm>
    </dsp:sp>
    <dsp:sp modelId="{6DA2094A-F5F8-46FF-8774-1564261B37E1}">
      <dsp:nvSpPr>
        <dsp:cNvPr id="0" name=""/>
        <dsp:cNvSpPr/>
      </dsp:nvSpPr>
      <dsp:spPr>
        <a:xfrm>
          <a:off x="2313315" y="4536281"/>
          <a:ext cx="2321718" cy="23217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الفظاظة في الدعوة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53323" y="4876289"/>
        <a:ext cx="1641702" cy="1641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561E – Arabic Curriculum – Lecture No. </a:t>
            </a:r>
            <a:r>
              <a:rPr lang="ar-EG" sz="1800" b="1" dirty="0"/>
              <a:t>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E67BA-27E2-48AA-8CDB-96585382D743}"/>
              </a:ext>
            </a:extLst>
          </p:cNvPr>
          <p:cNvSpPr txBox="1"/>
          <p:nvPr userDrawn="1"/>
        </p:nvSpPr>
        <p:spPr>
          <a:xfrm>
            <a:off x="1" y="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الصحوة الإسلامية بين الجمود والتطرف</a:t>
            </a:r>
            <a:endParaRPr lang="en-US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EG" sz="2200" b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يوسف القرضاوي</a:t>
            </a:r>
            <a:endParaRPr lang="en-US" sz="2200" b="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A876C8-ECF6-C5DB-B0D6-22574BCF919F}"/>
              </a:ext>
            </a:extLst>
          </p:cNvPr>
          <p:cNvSpPr txBox="1"/>
          <p:nvPr/>
        </p:nvSpPr>
        <p:spPr>
          <a:xfrm>
            <a:off x="3191219" y="742150"/>
            <a:ext cx="5809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L9 (LNG 561E)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B3DDE-FCFF-45EA-A006-2F613E52B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55945">
            <a:off x="4567670" y="1930630"/>
            <a:ext cx="3056660" cy="416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2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ص43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مظاهر التطرف (تابع)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DBD4A2-9366-4E0B-8A11-6D7DD6B11A0D}"/>
              </a:ext>
            </a:extLst>
          </p:cNvPr>
          <p:cNvSpPr txBox="1"/>
          <p:nvPr/>
        </p:nvSpPr>
        <p:spPr>
          <a:xfrm>
            <a:off x="11457542" y="892366"/>
            <a:ext cx="734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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609B8D-969D-423A-B378-193081A31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311073"/>
            <a:ext cx="8229600" cy="553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91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9932504" cy="1325563"/>
          </a:xfrm>
        </p:spPr>
        <p:txBody>
          <a:bodyPr/>
          <a:lstStyle/>
          <a:p>
            <a:pPr algn="r" rtl="1"/>
            <a:r>
              <a:rPr lang="ar-EG" dirty="0"/>
              <a:t>سوء الظن بالناس يجعلنا نلتمس لهم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7A43E0-6B44-EF35-155F-2A3A076A2755}"/>
              </a:ext>
            </a:extLst>
          </p:cNvPr>
          <p:cNvSpPr txBox="1"/>
          <p:nvPr/>
        </p:nvSpPr>
        <p:spPr>
          <a:xfrm>
            <a:off x="1935126" y="1698481"/>
            <a:ext cx="4082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المعاذير</a:t>
            </a:r>
            <a:endParaRPr lang="en-US" sz="5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034876-0B1D-8277-BFD6-F2B59090B9B3}"/>
              </a:ext>
            </a:extLst>
          </p:cNvPr>
          <p:cNvSpPr txBox="1"/>
          <p:nvPr/>
        </p:nvSpPr>
        <p:spPr>
          <a:xfrm>
            <a:off x="1935126" y="4575119"/>
            <a:ext cx="4082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الرحمة</a:t>
            </a:r>
            <a:endParaRPr lang="en-US" sz="5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A0E3EC-BFF0-C36A-F83D-A1F3509C3A0A}"/>
              </a:ext>
            </a:extLst>
          </p:cNvPr>
          <p:cNvSpPr txBox="1"/>
          <p:nvPr/>
        </p:nvSpPr>
        <p:spPr>
          <a:xfrm>
            <a:off x="6521951" y="1698481"/>
            <a:ext cx="4082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الأخطاء</a:t>
            </a:r>
            <a:endParaRPr lang="en-US" sz="5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AA0458-0676-FF2D-9A6B-0FDD711CC277}"/>
              </a:ext>
            </a:extLst>
          </p:cNvPr>
          <p:cNvSpPr txBox="1"/>
          <p:nvPr/>
        </p:nvSpPr>
        <p:spPr>
          <a:xfrm>
            <a:off x="6521951" y="4575119"/>
            <a:ext cx="4082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الخير</a:t>
            </a:r>
            <a:endParaRPr lang="en-US" sz="5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45A910-CBAD-4FE3-9081-7D38D4470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83" y="1611505"/>
            <a:ext cx="1097282" cy="10972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5035197-98E5-4FA9-896A-DC57B4E11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389" y1="49722" x2="51389" y2="49722"/>
                        <a14:foregroundMark x1="56667" y1="40000" x2="56667" y2="40000"/>
                        <a14:foregroundMark x1="59722" y1="41111" x2="59722" y2="41111"/>
                        <a14:foregroundMark x1="46389" y1="47778" x2="46389" y2="47778"/>
                        <a14:foregroundMark x1="39167" y1="45833" x2="53611" y2="51389"/>
                        <a14:foregroundMark x1="53611" y1="51389" x2="60278" y2="41944"/>
                        <a14:foregroundMark x1="60278" y1="41944" x2="60278" y2="41944"/>
                        <a14:foregroundMark x1="60278" y1="41944" x2="60278" y2="419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48948" y="1359551"/>
            <a:ext cx="1719656" cy="17196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A8F066-FF5C-4FB8-8039-BB22C8E8D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83" y="4488143"/>
            <a:ext cx="1097282" cy="10972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36F1038-44E5-469B-97E9-C2D0749BF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135" y="4488143"/>
            <a:ext cx="1097282" cy="109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4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06A05AA-AAC3-4501-9256-ABF7D79379B0}"/>
              </a:ext>
            </a:extLst>
          </p:cNvPr>
          <p:cNvGrpSpPr/>
          <p:nvPr/>
        </p:nvGrpSpPr>
        <p:grpSpPr>
          <a:xfrm>
            <a:off x="-55084" y="330506"/>
            <a:ext cx="12302168" cy="6082846"/>
            <a:chOff x="985124" y="668242"/>
            <a:chExt cx="10221751" cy="459212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861237-6BFA-48D8-A013-BB05B53F9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887" y="668242"/>
              <a:ext cx="10212225" cy="329611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4F529CF-AD25-481C-98BF-804F59CE5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5124" y="3955257"/>
              <a:ext cx="10221751" cy="1305107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1D877E5-21A7-40F9-82F0-A1E0E927B84D}"/>
              </a:ext>
            </a:extLst>
          </p:cNvPr>
          <p:cNvSpPr txBox="1"/>
          <p:nvPr/>
        </p:nvSpPr>
        <p:spPr>
          <a:xfrm>
            <a:off x="11452429" y="892366"/>
            <a:ext cx="7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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5AE38-A573-413B-ABA1-4450623865F3}"/>
              </a:ext>
            </a:extLst>
          </p:cNvPr>
          <p:cNvSpPr txBox="1"/>
          <p:nvPr/>
        </p:nvSpPr>
        <p:spPr>
          <a:xfrm>
            <a:off x="11483642" y="1804932"/>
            <a:ext cx="7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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096802-B675-41F4-B6E7-386837655D3A}"/>
              </a:ext>
            </a:extLst>
          </p:cNvPr>
          <p:cNvSpPr txBox="1"/>
          <p:nvPr/>
        </p:nvSpPr>
        <p:spPr>
          <a:xfrm>
            <a:off x="11488755" y="2788469"/>
            <a:ext cx="734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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3FA9CB-836D-42BE-8148-8AF52DD5498A}"/>
              </a:ext>
            </a:extLst>
          </p:cNvPr>
          <p:cNvSpPr txBox="1"/>
          <p:nvPr/>
        </p:nvSpPr>
        <p:spPr>
          <a:xfrm>
            <a:off x="11483642" y="3589311"/>
            <a:ext cx="7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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1E0C07-48BF-4D3B-83C2-F24DD2A937F9}"/>
              </a:ext>
            </a:extLst>
          </p:cNvPr>
          <p:cNvSpPr txBox="1"/>
          <p:nvPr/>
        </p:nvSpPr>
        <p:spPr>
          <a:xfrm>
            <a:off x="11468953" y="4427483"/>
            <a:ext cx="7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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B193AB-46FF-4C97-A184-B508F7792FEA}"/>
              </a:ext>
            </a:extLst>
          </p:cNvPr>
          <p:cNvSpPr txBox="1"/>
          <p:nvPr/>
        </p:nvSpPr>
        <p:spPr>
          <a:xfrm>
            <a:off x="11468953" y="5169426"/>
            <a:ext cx="7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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4FC4C8-5694-4ABD-A272-0862F7812C01}"/>
              </a:ext>
            </a:extLst>
          </p:cNvPr>
          <p:cNvSpPr/>
          <p:nvPr/>
        </p:nvSpPr>
        <p:spPr>
          <a:xfrm>
            <a:off x="0" y="5622482"/>
            <a:ext cx="12191999" cy="70120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6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ص45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مظاهر التطرف (تابع)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DBD4A2-9366-4E0B-8A11-6D7DD6B11A0D}"/>
              </a:ext>
            </a:extLst>
          </p:cNvPr>
          <p:cNvSpPr txBox="1"/>
          <p:nvPr/>
        </p:nvSpPr>
        <p:spPr>
          <a:xfrm>
            <a:off x="11457542" y="892366"/>
            <a:ext cx="734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</a:t>
            </a:r>
            <a:endParaRPr lang="en-US" sz="4800" dirty="0">
              <a:solidFill>
                <a:srgbClr val="FF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AAD5960-F1ED-4706-8981-91C4C4542A9A}"/>
              </a:ext>
            </a:extLst>
          </p:cNvPr>
          <p:cNvGrpSpPr/>
          <p:nvPr/>
        </p:nvGrpSpPr>
        <p:grpSpPr>
          <a:xfrm>
            <a:off x="627887" y="1789009"/>
            <a:ext cx="10936226" cy="4115125"/>
            <a:chOff x="627887" y="1789009"/>
            <a:chExt cx="10936226" cy="41151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4DDCDD4-2E43-4474-B5E0-382CFCC0C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7887" y="1789009"/>
              <a:ext cx="10936226" cy="147658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6DC940C-1486-4B0E-8A60-8A62ED01B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700" y="3214466"/>
              <a:ext cx="10896600" cy="2689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5490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9932504" cy="1325563"/>
          </a:xfrm>
        </p:spPr>
        <p:txBody>
          <a:bodyPr>
            <a:normAutofit/>
          </a:bodyPr>
          <a:lstStyle/>
          <a:p>
            <a:pPr algn="r" rtl="1"/>
            <a:r>
              <a:rPr lang="ar-EG" dirty="0"/>
              <a:t>التكفير بشكل خاطئ يجعل للناس حرمة 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7A43E0-6B44-EF35-155F-2A3A076A2755}"/>
              </a:ext>
            </a:extLst>
          </p:cNvPr>
          <p:cNvSpPr txBox="1"/>
          <p:nvPr/>
        </p:nvSpPr>
        <p:spPr>
          <a:xfrm>
            <a:off x="1935126" y="2979932"/>
            <a:ext cx="4082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خطأ</a:t>
            </a:r>
            <a:endParaRPr lang="en-US" sz="5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A0E3EC-BFF0-C36A-F83D-A1F3509C3A0A}"/>
              </a:ext>
            </a:extLst>
          </p:cNvPr>
          <p:cNvSpPr txBox="1"/>
          <p:nvPr/>
        </p:nvSpPr>
        <p:spPr>
          <a:xfrm>
            <a:off x="6521951" y="2979932"/>
            <a:ext cx="4082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صحيح</a:t>
            </a:r>
            <a:endParaRPr lang="en-US" sz="5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991EBB-819D-FEB9-B2B1-52AA043F0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16" b="91160" l="9642" r="90083">
                        <a14:foregroundMark x1="90358" y1="52210" x2="90358" y2="52210"/>
                        <a14:foregroundMark x1="50689" y1="9392" x2="50689" y2="9392"/>
                        <a14:foregroundMark x1="50413" y1="91160" x2="50413" y2="91160"/>
                        <a14:backgroundMark x1="14050" y1="10497" x2="14050" y2="104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715" y="2610299"/>
            <a:ext cx="1667189" cy="16625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56D467-E537-5788-3029-BF64206311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3" b="90374" l="9893" r="89840">
                        <a14:foregroundMark x1="50267" y1="90374" x2="50267" y2="903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18" y="2548112"/>
            <a:ext cx="1786970" cy="178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4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1"/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الأول - 4:</a:t>
            </a:r>
            <a:b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التَّطَرُّفُ بَيْنَ الحَقِيقَةِ وَالاتِّهَام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06A05AA-AAC3-4501-9256-ABF7D79379B0}"/>
              </a:ext>
            </a:extLst>
          </p:cNvPr>
          <p:cNvGrpSpPr/>
          <p:nvPr/>
        </p:nvGrpSpPr>
        <p:grpSpPr>
          <a:xfrm>
            <a:off x="-55084" y="330506"/>
            <a:ext cx="12302168" cy="6082846"/>
            <a:chOff x="985124" y="668242"/>
            <a:chExt cx="10221751" cy="459212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861237-6BFA-48D8-A013-BB05B53F9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887" y="668242"/>
              <a:ext cx="10212225" cy="329611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4F529CF-AD25-481C-98BF-804F59CE5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5124" y="3955257"/>
              <a:ext cx="10221751" cy="1305107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1D877E5-21A7-40F9-82F0-A1E0E927B84D}"/>
              </a:ext>
            </a:extLst>
          </p:cNvPr>
          <p:cNvSpPr txBox="1"/>
          <p:nvPr/>
        </p:nvSpPr>
        <p:spPr>
          <a:xfrm>
            <a:off x="11452429" y="892366"/>
            <a:ext cx="7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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5AE38-A573-413B-ABA1-4450623865F3}"/>
              </a:ext>
            </a:extLst>
          </p:cNvPr>
          <p:cNvSpPr txBox="1"/>
          <p:nvPr/>
        </p:nvSpPr>
        <p:spPr>
          <a:xfrm>
            <a:off x="11483642" y="1804932"/>
            <a:ext cx="7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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096802-B675-41F4-B6E7-386837655D3A}"/>
              </a:ext>
            </a:extLst>
          </p:cNvPr>
          <p:cNvSpPr txBox="1"/>
          <p:nvPr/>
        </p:nvSpPr>
        <p:spPr>
          <a:xfrm>
            <a:off x="11488755" y="2788469"/>
            <a:ext cx="734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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3FA9CB-836D-42BE-8148-8AF52DD5498A}"/>
              </a:ext>
            </a:extLst>
          </p:cNvPr>
          <p:cNvSpPr txBox="1"/>
          <p:nvPr/>
        </p:nvSpPr>
        <p:spPr>
          <a:xfrm>
            <a:off x="11483642" y="3589311"/>
            <a:ext cx="7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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1E0C07-48BF-4D3B-83C2-F24DD2A937F9}"/>
              </a:ext>
            </a:extLst>
          </p:cNvPr>
          <p:cNvSpPr txBox="1"/>
          <p:nvPr/>
        </p:nvSpPr>
        <p:spPr>
          <a:xfrm>
            <a:off x="11468953" y="4427483"/>
            <a:ext cx="7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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B193AB-46FF-4C97-A184-B508F7792FEA}"/>
              </a:ext>
            </a:extLst>
          </p:cNvPr>
          <p:cNvSpPr txBox="1"/>
          <p:nvPr/>
        </p:nvSpPr>
        <p:spPr>
          <a:xfrm>
            <a:off x="11468953" y="5169426"/>
            <a:ext cx="7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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3EA-36D0-2D2E-4D57-808ABB54D0D8}"/>
              </a:ext>
            </a:extLst>
          </p:cNvPr>
          <p:cNvGraphicFramePr/>
          <p:nvPr/>
        </p:nvGraphicFramePr>
        <p:xfrm>
          <a:off x="0" y="1"/>
          <a:ext cx="12192000" cy="685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750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D42886-DAE8-49E2-8B31-69EBD6AC7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94D42886-DAE8-49E2-8B31-69EBD6AC7B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29035B-C309-4303-A029-E7618C2F3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FF29035B-C309-4303-A029-E7618C2F32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656995-48E4-4BC5-A735-6EE09702F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BA656995-48E4-4BC5-A735-6EE09702F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06A05AA-AAC3-4501-9256-ABF7D79379B0}"/>
              </a:ext>
            </a:extLst>
          </p:cNvPr>
          <p:cNvGrpSpPr/>
          <p:nvPr/>
        </p:nvGrpSpPr>
        <p:grpSpPr>
          <a:xfrm>
            <a:off x="-55084" y="330506"/>
            <a:ext cx="12302168" cy="6082846"/>
            <a:chOff x="985124" y="668242"/>
            <a:chExt cx="10221751" cy="459212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861237-6BFA-48D8-A013-BB05B53F9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887" y="668242"/>
              <a:ext cx="10212225" cy="329611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4F529CF-AD25-481C-98BF-804F59CE5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5124" y="3955257"/>
              <a:ext cx="10221751" cy="1305107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1D877E5-21A7-40F9-82F0-A1E0E927B84D}"/>
              </a:ext>
            </a:extLst>
          </p:cNvPr>
          <p:cNvSpPr txBox="1"/>
          <p:nvPr/>
        </p:nvSpPr>
        <p:spPr>
          <a:xfrm>
            <a:off x="11452429" y="892366"/>
            <a:ext cx="7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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5AE38-A573-413B-ABA1-4450623865F3}"/>
              </a:ext>
            </a:extLst>
          </p:cNvPr>
          <p:cNvSpPr txBox="1"/>
          <p:nvPr/>
        </p:nvSpPr>
        <p:spPr>
          <a:xfrm>
            <a:off x="11483642" y="1804932"/>
            <a:ext cx="7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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096802-B675-41F4-B6E7-386837655D3A}"/>
              </a:ext>
            </a:extLst>
          </p:cNvPr>
          <p:cNvSpPr txBox="1"/>
          <p:nvPr/>
        </p:nvSpPr>
        <p:spPr>
          <a:xfrm>
            <a:off x="11488755" y="2788469"/>
            <a:ext cx="734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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3FA9CB-836D-42BE-8148-8AF52DD5498A}"/>
              </a:ext>
            </a:extLst>
          </p:cNvPr>
          <p:cNvSpPr txBox="1"/>
          <p:nvPr/>
        </p:nvSpPr>
        <p:spPr>
          <a:xfrm>
            <a:off x="11483642" y="3589311"/>
            <a:ext cx="7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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1E0C07-48BF-4D3B-83C2-F24DD2A937F9}"/>
              </a:ext>
            </a:extLst>
          </p:cNvPr>
          <p:cNvSpPr txBox="1"/>
          <p:nvPr/>
        </p:nvSpPr>
        <p:spPr>
          <a:xfrm>
            <a:off x="11468953" y="4427483"/>
            <a:ext cx="7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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B193AB-46FF-4C97-A184-B508F7792FEA}"/>
              </a:ext>
            </a:extLst>
          </p:cNvPr>
          <p:cNvSpPr txBox="1"/>
          <p:nvPr/>
        </p:nvSpPr>
        <p:spPr>
          <a:xfrm>
            <a:off x="11468953" y="5169426"/>
            <a:ext cx="7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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4FC4C8-5694-4ABD-A272-0862F7812C01}"/>
              </a:ext>
            </a:extLst>
          </p:cNvPr>
          <p:cNvSpPr/>
          <p:nvPr/>
        </p:nvSpPr>
        <p:spPr>
          <a:xfrm>
            <a:off x="0" y="4025031"/>
            <a:ext cx="12191999" cy="70120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7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ص40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مظاهر التطرف (تابع)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DBD4A2-9366-4E0B-8A11-6D7DD6B11A0D}"/>
              </a:ext>
            </a:extLst>
          </p:cNvPr>
          <p:cNvSpPr txBox="1"/>
          <p:nvPr/>
        </p:nvSpPr>
        <p:spPr>
          <a:xfrm>
            <a:off x="11457542" y="892366"/>
            <a:ext cx="734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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B1CAEA-E82E-492A-9E27-9F1D0DEF1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219200"/>
            <a:ext cx="8458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80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4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9932504" cy="1325563"/>
          </a:xfrm>
        </p:spPr>
        <p:txBody>
          <a:bodyPr/>
          <a:lstStyle/>
          <a:p>
            <a:pPr algn="r" rtl="1"/>
            <a:r>
              <a:rPr lang="ar-EG" dirty="0"/>
              <a:t>كل ما يلي من مظاهر التطرف ما عدا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7A43E0-6B44-EF35-155F-2A3A076A2755}"/>
              </a:ext>
            </a:extLst>
          </p:cNvPr>
          <p:cNvSpPr txBox="1"/>
          <p:nvPr/>
        </p:nvSpPr>
        <p:spPr>
          <a:xfrm>
            <a:off x="1935126" y="1698481"/>
            <a:ext cx="4082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اللين</a:t>
            </a:r>
            <a:endParaRPr lang="en-US" sz="5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034876-0B1D-8277-BFD6-F2B59090B9B3}"/>
              </a:ext>
            </a:extLst>
          </p:cNvPr>
          <p:cNvSpPr txBox="1"/>
          <p:nvPr/>
        </p:nvSpPr>
        <p:spPr>
          <a:xfrm>
            <a:off x="1935126" y="4575119"/>
            <a:ext cx="4082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الفظاظة</a:t>
            </a:r>
            <a:endParaRPr lang="en-US" sz="5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A0E3EC-BFF0-C36A-F83D-A1F3509C3A0A}"/>
              </a:ext>
            </a:extLst>
          </p:cNvPr>
          <p:cNvSpPr txBox="1"/>
          <p:nvPr/>
        </p:nvSpPr>
        <p:spPr>
          <a:xfrm>
            <a:off x="6521951" y="1698481"/>
            <a:ext cx="4082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الغلظة</a:t>
            </a:r>
            <a:endParaRPr lang="en-US" sz="5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AA0458-0676-FF2D-9A6B-0FDD711CC277}"/>
              </a:ext>
            </a:extLst>
          </p:cNvPr>
          <p:cNvSpPr txBox="1"/>
          <p:nvPr/>
        </p:nvSpPr>
        <p:spPr>
          <a:xfrm>
            <a:off x="6521951" y="4575119"/>
            <a:ext cx="4082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الخشونة</a:t>
            </a:r>
            <a:endParaRPr lang="en-US" sz="5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5FDBA5-1927-4261-85CE-CC52AC3B4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135" y="1721365"/>
            <a:ext cx="1097282" cy="10972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66F009-F7C0-4341-BBB7-F75728722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389" y1="49722" x2="51389" y2="49722"/>
                        <a14:foregroundMark x1="56667" y1="40000" x2="56667" y2="40000"/>
                        <a14:foregroundMark x1="59722" y1="41111" x2="59722" y2="41111"/>
                        <a14:foregroundMark x1="46389" y1="47778" x2="46389" y2="47778"/>
                        <a14:foregroundMark x1="39167" y1="45833" x2="53611" y2="51389"/>
                        <a14:foregroundMark x1="53611" y1="51389" x2="60278" y2="41944"/>
                        <a14:foregroundMark x1="60278" y1="41944" x2="60278" y2="41944"/>
                        <a14:foregroundMark x1="60278" y1="41944" x2="60278" y2="419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96" y="1327714"/>
            <a:ext cx="1719656" cy="17196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CDCFD8-5D0D-4E6B-9543-583AF2A47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83" y="4488143"/>
            <a:ext cx="1097282" cy="10972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6A73BF-5887-4982-A756-1F27970C2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135" y="4488143"/>
            <a:ext cx="1097282" cy="109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7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06A05AA-AAC3-4501-9256-ABF7D79379B0}"/>
              </a:ext>
            </a:extLst>
          </p:cNvPr>
          <p:cNvGrpSpPr/>
          <p:nvPr/>
        </p:nvGrpSpPr>
        <p:grpSpPr>
          <a:xfrm>
            <a:off x="-55084" y="330506"/>
            <a:ext cx="12302168" cy="6082846"/>
            <a:chOff x="985124" y="668242"/>
            <a:chExt cx="10221751" cy="459212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861237-6BFA-48D8-A013-BB05B53F9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887" y="668242"/>
              <a:ext cx="10212225" cy="329611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4F529CF-AD25-481C-98BF-804F59CE5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5124" y="3955257"/>
              <a:ext cx="10221751" cy="1305107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1D877E5-21A7-40F9-82F0-A1E0E927B84D}"/>
              </a:ext>
            </a:extLst>
          </p:cNvPr>
          <p:cNvSpPr txBox="1"/>
          <p:nvPr/>
        </p:nvSpPr>
        <p:spPr>
          <a:xfrm>
            <a:off x="11452429" y="892366"/>
            <a:ext cx="7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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5AE38-A573-413B-ABA1-4450623865F3}"/>
              </a:ext>
            </a:extLst>
          </p:cNvPr>
          <p:cNvSpPr txBox="1"/>
          <p:nvPr/>
        </p:nvSpPr>
        <p:spPr>
          <a:xfrm>
            <a:off x="11483642" y="1804932"/>
            <a:ext cx="7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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096802-B675-41F4-B6E7-386837655D3A}"/>
              </a:ext>
            </a:extLst>
          </p:cNvPr>
          <p:cNvSpPr txBox="1"/>
          <p:nvPr/>
        </p:nvSpPr>
        <p:spPr>
          <a:xfrm>
            <a:off x="11488755" y="2788469"/>
            <a:ext cx="734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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3FA9CB-836D-42BE-8148-8AF52DD5498A}"/>
              </a:ext>
            </a:extLst>
          </p:cNvPr>
          <p:cNvSpPr txBox="1"/>
          <p:nvPr/>
        </p:nvSpPr>
        <p:spPr>
          <a:xfrm>
            <a:off x="11483642" y="3589311"/>
            <a:ext cx="7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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1E0C07-48BF-4D3B-83C2-F24DD2A937F9}"/>
              </a:ext>
            </a:extLst>
          </p:cNvPr>
          <p:cNvSpPr txBox="1"/>
          <p:nvPr/>
        </p:nvSpPr>
        <p:spPr>
          <a:xfrm>
            <a:off x="11468953" y="4427483"/>
            <a:ext cx="7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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B193AB-46FF-4C97-A184-B508F7792FEA}"/>
              </a:ext>
            </a:extLst>
          </p:cNvPr>
          <p:cNvSpPr txBox="1"/>
          <p:nvPr/>
        </p:nvSpPr>
        <p:spPr>
          <a:xfrm>
            <a:off x="11468953" y="5169426"/>
            <a:ext cx="7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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4FC4C8-5694-4ABD-A272-0862F7812C01}"/>
              </a:ext>
            </a:extLst>
          </p:cNvPr>
          <p:cNvSpPr/>
          <p:nvPr/>
        </p:nvSpPr>
        <p:spPr>
          <a:xfrm>
            <a:off x="0" y="4730111"/>
            <a:ext cx="12191999" cy="70120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7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140</Words>
  <Application>Microsoft Office PowerPoint</Application>
  <PresentationFormat>Widescreen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Sakkal Majalla</vt:lpstr>
      <vt:lpstr>Office Theme</vt:lpstr>
      <vt:lpstr>PowerPoint Presentation</vt:lpstr>
      <vt:lpstr>الفصل الأول - 4: التَّطَرُّفُ بَيْنَ الحَقِيقَةِ وَالاتِّهَام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كل ما يلي من مظاهر التطرف ما عدا</vt:lpstr>
      <vt:lpstr>PowerPoint Presentation</vt:lpstr>
      <vt:lpstr>PowerPoint Presentation</vt:lpstr>
      <vt:lpstr>سوء الظن بالناس يجعلنا نلتمس لهم</vt:lpstr>
      <vt:lpstr>PowerPoint Presentation</vt:lpstr>
      <vt:lpstr>PowerPoint Presentation</vt:lpstr>
      <vt:lpstr>التكفير بشكل خاطئ يجعل للناس حرمة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62</cp:revision>
  <dcterms:created xsi:type="dcterms:W3CDTF">2020-09-13T16:40:33Z</dcterms:created>
  <dcterms:modified xsi:type="dcterms:W3CDTF">2026-03-14T09:24:38Z</dcterms:modified>
</cp:coreProperties>
</file>