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86" r:id="rId2"/>
    <p:sldId id="256" r:id="rId3"/>
    <p:sldId id="515" r:id="rId4"/>
    <p:sldId id="542" r:id="rId5"/>
    <p:sldId id="517" r:id="rId6"/>
    <p:sldId id="502" r:id="rId7"/>
    <p:sldId id="534" r:id="rId8"/>
    <p:sldId id="518" r:id="rId9"/>
    <p:sldId id="535" r:id="rId10"/>
    <p:sldId id="51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AEFE6-09C3-4C19-85EB-C886AAA87F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DF79F-5453-4455-B6C0-264FF5436B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ليبطل العجب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9B94EA-BED8-42C7-AF60-41DFA1C06F16}" type="parTrans" cxnId="{38A0475D-A7C2-44E0-B48D-DDA3DDCF3E7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028459-80B7-43FC-940F-056A19275BB1}" type="sibTrans" cxnId="{38A0475D-A7C2-44E0-B48D-DDA3DDCF3E7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F19625-5C57-4EC6-BAE5-385A2D9B303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لتحديد نوع العلاج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3FE9C6-12F6-4D20-B9DF-D1F43B202BA8}" type="parTrans" cxnId="{46C3F830-FA7A-4A9F-A9A7-249E919926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E0049C-2881-4717-BBEF-09D239DF58F4}" type="sibTrans" cxnId="{46C3F830-FA7A-4A9F-A9A7-249E919926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CEAD617-48B3-4E18-AC16-2D3E3BB53E57}" type="pres">
      <dgm:prSet presAssocID="{FC8AEFE6-09C3-4C19-85EB-C886AAA87F43}" presName="diagram" presStyleCnt="0">
        <dgm:presLayoutVars>
          <dgm:dir val="rev"/>
          <dgm:resizeHandles val="exact"/>
        </dgm:presLayoutVars>
      </dgm:prSet>
      <dgm:spPr/>
    </dgm:pt>
    <dgm:pt modelId="{3B85CB4F-E4BD-4DE7-AA70-D2D9E70FBC10}" type="pres">
      <dgm:prSet presAssocID="{7E7DF79F-5453-4455-B6C0-264FF5436BE3}" presName="node" presStyleLbl="node1" presStyleIdx="0" presStyleCnt="2">
        <dgm:presLayoutVars>
          <dgm:bulletEnabled val="1"/>
        </dgm:presLayoutVars>
      </dgm:prSet>
      <dgm:spPr/>
    </dgm:pt>
    <dgm:pt modelId="{4A774CEF-21AE-4F8C-8FD0-C20FC89376F5}" type="pres">
      <dgm:prSet presAssocID="{78028459-80B7-43FC-940F-056A19275BB1}" presName="sibTrans" presStyleCnt="0"/>
      <dgm:spPr/>
    </dgm:pt>
    <dgm:pt modelId="{73F79CB0-4B0D-4289-A3E8-81372F66329D}" type="pres">
      <dgm:prSet presAssocID="{9CF19625-5C57-4EC6-BAE5-385A2D9B3030}" presName="node" presStyleLbl="node1" presStyleIdx="1" presStyleCnt="2">
        <dgm:presLayoutVars>
          <dgm:bulletEnabled val="1"/>
        </dgm:presLayoutVars>
      </dgm:prSet>
      <dgm:spPr/>
    </dgm:pt>
  </dgm:ptLst>
  <dgm:cxnLst>
    <dgm:cxn modelId="{19A37A03-F94E-4799-B717-2A9D48EBFA76}" type="presOf" srcId="{9CF19625-5C57-4EC6-BAE5-385A2D9B3030}" destId="{73F79CB0-4B0D-4289-A3E8-81372F66329D}" srcOrd="0" destOrd="0" presId="urn:microsoft.com/office/officeart/2005/8/layout/default"/>
    <dgm:cxn modelId="{C2E62E18-C202-496E-918E-25024113EFE0}" type="presOf" srcId="{7E7DF79F-5453-4455-B6C0-264FF5436BE3}" destId="{3B85CB4F-E4BD-4DE7-AA70-D2D9E70FBC10}" srcOrd="0" destOrd="0" presId="urn:microsoft.com/office/officeart/2005/8/layout/default"/>
    <dgm:cxn modelId="{46C3F830-FA7A-4A9F-A9A7-249E91992679}" srcId="{FC8AEFE6-09C3-4C19-85EB-C886AAA87F43}" destId="{9CF19625-5C57-4EC6-BAE5-385A2D9B3030}" srcOrd="1" destOrd="0" parTransId="{4E3FE9C6-12F6-4D20-B9DF-D1F43B202BA8}" sibTransId="{EDE0049C-2881-4717-BBEF-09D239DF58F4}"/>
    <dgm:cxn modelId="{38A0475D-A7C2-44E0-B48D-DDA3DDCF3E7D}" srcId="{FC8AEFE6-09C3-4C19-85EB-C886AAA87F43}" destId="{7E7DF79F-5453-4455-B6C0-264FF5436BE3}" srcOrd="0" destOrd="0" parTransId="{BF9B94EA-BED8-42C7-AF60-41DFA1C06F16}" sibTransId="{78028459-80B7-43FC-940F-056A19275BB1}"/>
    <dgm:cxn modelId="{CAD77DC2-2D65-4488-ABBA-A1C33038E839}" type="presOf" srcId="{FC8AEFE6-09C3-4C19-85EB-C886AAA87F43}" destId="{7CEAD617-48B3-4E18-AC16-2D3E3BB53E57}" srcOrd="0" destOrd="0" presId="urn:microsoft.com/office/officeart/2005/8/layout/default"/>
    <dgm:cxn modelId="{C3349E20-A328-41FA-9B30-15E901211538}" type="presParOf" srcId="{7CEAD617-48B3-4E18-AC16-2D3E3BB53E57}" destId="{3B85CB4F-E4BD-4DE7-AA70-D2D9E70FBC10}" srcOrd="0" destOrd="0" presId="urn:microsoft.com/office/officeart/2005/8/layout/default"/>
    <dgm:cxn modelId="{0F0EB4EA-050B-4487-B8F2-07FA8C19AAF2}" type="presParOf" srcId="{7CEAD617-48B3-4E18-AC16-2D3E3BB53E57}" destId="{4A774CEF-21AE-4F8C-8FD0-C20FC89376F5}" srcOrd="1" destOrd="0" presId="urn:microsoft.com/office/officeart/2005/8/layout/default"/>
    <dgm:cxn modelId="{4A32F932-FB67-4EE4-A4C2-73D2E6ABDD89}" type="presParOf" srcId="{7CEAD617-48B3-4E18-AC16-2D3E3BB53E57}" destId="{73F79CB0-4B0D-4289-A3E8-81372F66329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5CB4F-E4BD-4DE7-AA70-D2D9E70FBC10}">
      <dsp:nvSpPr>
        <dsp:cNvPr id="0" name=""/>
        <dsp:cNvSpPr/>
      </dsp:nvSpPr>
      <dsp:spPr>
        <a:xfrm>
          <a:off x="5094510" y="253813"/>
          <a:ext cx="4630293" cy="277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ليبطل العجب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94510" y="253813"/>
        <a:ext cx="4630293" cy="2778176"/>
      </dsp:txXfrm>
    </dsp:sp>
    <dsp:sp modelId="{73F79CB0-4B0D-4289-A3E8-81372F66329D}">
      <dsp:nvSpPr>
        <dsp:cNvPr id="0" name=""/>
        <dsp:cNvSpPr/>
      </dsp:nvSpPr>
      <dsp:spPr>
        <a:xfrm>
          <a:off x="1187" y="253813"/>
          <a:ext cx="4630293" cy="2778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لتحديد نوع العلاج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187" y="253813"/>
        <a:ext cx="4630293" cy="277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ar-EG" sz="1800" b="1" dirty="0"/>
              <a:t>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ص51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ضعف البصيرة بحقيقة الدين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51E76-9F9E-4095-83D5-C3FFC198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" y="1174893"/>
            <a:ext cx="11555438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5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 - 1: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فَلْنَبْحَثْ عَن الأَسْبَابِ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F581D1-F15D-44D8-9306-F7AE822F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5"/>
          <a:stretch/>
        </p:blipFill>
        <p:spPr>
          <a:xfrm>
            <a:off x="332282" y="1"/>
            <a:ext cx="11527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2F1056-DCA4-49C3-8F01-E09414F9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5"/>
          <a:stretch/>
        </p:blipFill>
        <p:spPr>
          <a:xfrm>
            <a:off x="332282" y="1"/>
            <a:ext cx="1152743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763256-1CAD-43D4-B12A-EE19FE9E92AA}"/>
              </a:ext>
            </a:extLst>
          </p:cNvPr>
          <p:cNvSpPr/>
          <p:nvPr/>
        </p:nvSpPr>
        <p:spPr>
          <a:xfrm>
            <a:off x="435999" y="1"/>
            <a:ext cx="11307982" cy="5788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ص49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أسباب التطرف وبواعثه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D2598-01AD-4682-B32B-24D15796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417"/>
            <a:ext cx="12192000" cy="20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23"/>
            <a:ext cx="10515600" cy="1325563"/>
          </a:xfrm>
        </p:spPr>
        <p:txBody>
          <a:bodyPr/>
          <a:lstStyle/>
          <a:p>
            <a:pPr rtl="1"/>
            <a:r>
              <a:rPr lang="ar-EG" dirty="0"/>
              <a:t>أهمية معرفة سبب المشكلة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C4284D-3660-9584-1176-4FD93513C9E8}"/>
              </a:ext>
            </a:extLst>
          </p:cNvPr>
          <p:cNvGraphicFramePr/>
          <p:nvPr/>
        </p:nvGraphicFramePr>
        <p:xfrm>
          <a:off x="1233004" y="2852530"/>
          <a:ext cx="9725991" cy="328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85CB4F-E4BD-4DE7-AA70-D2D9E70FB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B85CB4F-E4BD-4DE7-AA70-D2D9E70FB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F79CB0-4B0D-4289-A3E8-81372F66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3F79CB0-4B0D-4289-A3E8-81372F663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F581D1-F15D-44D8-9306-F7AE822F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5"/>
          <a:stretch/>
        </p:blipFill>
        <p:spPr>
          <a:xfrm>
            <a:off x="332282" y="1"/>
            <a:ext cx="1152743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763256-1CAD-43D4-B12A-EE19FE9E92AA}"/>
              </a:ext>
            </a:extLst>
          </p:cNvPr>
          <p:cNvSpPr/>
          <p:nvPr/>
        </p:nvSpPr>
        <p:spPr>
          <a:xfrm>
            <a:off x="435999" y="897430"/>
            <a:ext cx="11307982" cy="5788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ص50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النظرة المتكاملة إلى أسباب التطرف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E4570-4E5E-4DEF-ACDE-AE28FA623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646"/>
            <a:ext cx="12192000" cy="510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4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F581D1-F15D-44D8-9306-F7AE822F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5"/>
          <a:stretch/>
        </p:blipFill>
        <p:spPr>
          <a:xfrm>
            <a:off x="332282" y="1"/>
            <a:ext cx="1152743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763256-1CAD-43D4-B12A-EE19FE9E92AA}"/>
              </a:ext>
            </a:extLst>
          </p:cNvPr>
          <p:cNvSpPr/>
          <p:nvPr/>
        </p:nvSpPr>
        <p:spPr>
          <a:xfrm>
            <a:off x="435999" y="1646583"/>
            <a:ext cx="11307982" cy="5788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44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PowerPoint Presentation</vt:lpstr>
      <vt:lpstr>الفصل الثاني - 1: فَلْنَبْحَثْ عَن الأَسْبَابِ</vt:lpstr>
      <vt:lpstr>PowerPoint Presentation</vt:lpstr>
      <vt:lpstr>PowerPoint Presentation</vt:lpstr>
      <vt:lpstr>PowerPoint Presentation</vt:lpstr>
      <vt:lpstr>أهمية معرفة سبب المشكلة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64</cp:revision>
  <dcterms:created xsi:type="dcterms:W3CDTF">2020-09-13T16:40:33Z</dcterms:created>
  <dcterms:modified xsi:type="dcterms:W3CDTF">2026-03-28T19:24:34Z</dcterms:modified>
</cp:coreProperties>
</file>