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6" r:id="rId2"/>
    <p:sldId id="256" r:id="rId3"/>
    <p:sldId id="515" r:id="rId4"/>
    <p:sldId id="536" r:id="rId5"/>
    <p:sldId id="520" r:id="rId6"/>
    <p:sldId id="537" r:id="rId7"/>
    <p:sldId id="521" r:id="rId8"/>
    <p:sldId id="538" r:id="rId9"/>
    <p:sldId id="52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- 2: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فَلْنَبْحَثْ عَن الأَسْبَابِ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763256-1CAD-43D4-B12A-EE19FE9E92AA}"/>
              </a:ext>
            </a:extLst>
          </p:cNvPr>
          <p:cNvSpPr/>
          <p:nvPr/>
        </p:nvSpPr>
        <p:spPr>
          <a:xfrm>
            <a:off x="435999" y="2417762"/>
            <a:ext cx="11307982" cy="578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ص57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الاتجاه الظاهري في فهم النصوص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3D485-5ED8-477F-893D-C818AA11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" y="1249936"/>
            <a:ext cx="1146017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763256-1CAD-43D4-B12A-EE19FE9E92AA}"/>
              </a:ext>
            </a:extLst>
          </p:cNvPr>
          <p:cNvSpPr/>
          <p:nvPr/>
        </p:nvSpPr>
        <p:spPr>
          <a:xfrm>
            <a:off x="435999" y="3199958"/>
            <a:ext cx="11307982" cy="578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59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الاشتغال بالمعارك الجانبية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2490E-EFFE-40EE-AAE1-9B2F321E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7358"/>
            <a:ext cx="12192002" cy="41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F581D1-F15D-44D8-9306-F7AE822F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32282" y="1"/>
            <a:ext cx="11527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763256-1CAD-43D4-B12A-EE19FE9E92AA}"/>
              </a:ext>
            </a:extLst>
          </p:cNvPr>
          <p:cNvSpPr/>
          <p:nvPr/>
        </p:nvSpPr>
        <p:spPr>
          <a:xfrm>
            <a:off x="435999" y="3949105"/>
            <a:ext cx="11307982" cy="5788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60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الإسراف في التحريم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550C7-E55C-4532-BFFC-295BF85C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35" y="1307688"/>
            <a:ext cx="10186930" cy="55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36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PowerPoint Presentation</vt:lpstr>
      <vt:lpstr>الفصل الثاني - 2: فَلْنَبْحَثْ عَن الأَسْبَابِ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64</cp:revision>
  <dcterms:created xsi:type="dcterms:W3CDTF">2020-09-13T16:40:33Z</dcterms:created>
  <dcterms:modified xsi:type="dcterms:W3CDTF">2026-03-27T15:35:30Z</dcterms:modified>
</cp:coreProperties>
</file>