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66" r:id="rId3"/>
    <p:sldId id="349" r:id="rId4"/>
    <p:sldId id="367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368" r:id="rId14"/>
    <p:sldId id="272" r:id="rId15"/>
    <p:sldId id="274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9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</a:t>
            </a:r>
            <a:r>
              <a:rPr lang="ar-EG" sz="1800" b="1" dirty="0"/>
              <a:t>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r.wikipedia.org/wiki/%D8%AC%D8%BA%D8%B1%D8%A7%D9%81%D9%8A%D8%A7_%D8%AA%D8%B1%D9%83%D9%8A%D8%A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Transportation (</a:t>
            </a:r>
            <a:r>
              <a:rPr lang="ar-EG" dirty="0"/>
              <a:t>2</a:t>
            </a:r>
            <a:r>
              <a:rPr lang="en-US" dirty="0"/>
              <a:t>)</a:t>
            </a:r>
            <a:br>
              <a:rPr lang="ar-EG" dirty="0"/>
            </a:br>
            <a:r>
              <a:rPr lang="ar-EG" dirty="0"/>
              <a:t>المُوَاصَلات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33742-0254-2749-BE5B-63A605DFA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2482850"/>
            <a:ext cx="64262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13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9C741B-BC25-43CF-A22B-BC02D83A6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527" y="78655"/>
            <a:ext cx="10802858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52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9C75E-439C-4967-B1D2-FFD04F329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66" y="263845"/>
            <a:ext cx="10774279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3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E3153-6651-2341-8B01-332C171E8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798" y="1211397"/>
            <a:ext cx="7950200" cy="2209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6123DD-A008-48D9-82AB-3FE5157DE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3770140"/>
            <a:ext cx="81280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4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3104F5-ABEB-439E-AAB0-24E68A86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82D7A-7E98-4F28-8C0A-721C73DB6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90" y="824369"/>
            <a:ext cx="7763220" cy="520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35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3104F5-ABEB-439E-AAB0-24E68A86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74873-96AF-4620-8E00-E8C76E4AB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2" y="1129229"/>
            <a:ext cx="7219956" cy="45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72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54C7D4-7409-074F-9894-4B223C00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B2C29-C7B6-5C47-839A-41BECA0CE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8512629" cy="638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6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BF86D01-2902-4AE2-BDB5-4219B9057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5400"/>
            <a:ext cx="1254068" cy="711200"/>
          </a:xfrm>
          <a:prstGeom prst="rect">
            <a:avLst/>
          </a:prstGeom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059AFAF-16FB-4AC9-A63C-D9137F112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00201" y="1324474"/>
            <a:ext cx="9097124" cy="4188381"/>
          </a:xfrm>
          <a:prstGeom prst="rect">
            <a:avLst/>
          </a:prstGeom>
        </p:spPr>
      </p:pic>
      <p:sp>
        <p:nvSpPr>
          <p:cNvPr id="6" name="سهم: لأسفل 5">
            <a:extLst>
              <a:ext uri="{FF2B5EF4-FFF2-40B4-BE49-F238E27FC236}">
                <a16:creationId xmlns:a16="http://schemas.microsoft.com/office/drawing/2014/main" id="{D34A40A7-8B9E-4121-973A-5E0F11336B01}"/>
              </a:ext>
            </a:extLst>
          </p:cNvPr>
          <p:cNvSpPr/>
          <p:nvPr/>
        </p:nvSpPr>
        <p:spPr>
          <a:xfrm>
            <a:off x="5892800" y="5512853"/>
            <a:ext cx="711200" cy="11938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سهم: لأسفل 7">
            <a:extLst>
              <a:ext uri="{FF2B5EF4-FFF2-40B4-BE49-F238E27FC236}">
                <a16:creationId xmlns:a16="http://schemas.microsoft.com/office/drawing/2014/main" id="{8C0B3912-532C-475C-B930-4071DD489691}"/>
              </a:ext>
            </a:extLst>
          </p:cNvPr>
          <p:cNvSpPr/>
          <p:nvPr/>
        </p:nvSpPr>
        <p:spPr>
          <a:xfrm rot="10800000">
            <a:off x="5740400" y="130672"/>
            <a:ext cx="711200" cy="11938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سهم: لأسفل 9">
            <a:extLst>
              <a:ext uri="{FF2B5EF4-FFF2-40B4-BE49-F238E27FC236}">
                <a16:creationId xmlns:a16="http://schemas.microsoft.com/office/drawing/2014/main" id="{AFE8804A-8C70-476D-964D-FFEA9354A311}"/>
              </a:ext>
            </a:extLst>
          </p:cNvPr>
          <p:cNvSpPr/>
          <p:nvPr/>
        </p:nvSpPr>
        <p:spPr>
          <a:xfrm rot="5400000">
            <a:off x="647700" y="2709957"/>
            <a:ext cx="711200" cy="11938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سهم: لأسفل 11">
            <a:extLst>
              <a:ext uri="{FF2B5EF4-FFF2-40B4-BE49-F238E27FC236}">
                <a16:creationId xmlns:a16="http://schemas.microsoft.com/office/drawing/2014/main" id="{62859A90-57DB-4D20-9505-830DCDF7C499}"/>
              </a:ext>
            </a:extLst>
          </p:cNvPr>
          <p:cNvSpPr/>
          <p:nvPr/>
        </p:nvSpPr>
        <p:spPr>
          <a:xfrm rot="16200000">
            <a:off x="10938624" y="2709957"/>
            <a:ext cx="711200" cy="11938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4CBD8416-2769-435F-98CE-F7A58CC16ABB}"/>
              </a:ext>
            </a:extLst>
          </p:cNvPr>
          <p:cNvSpPr/>
          <p:nvPr/>
        </p:nvSpPr>
        <p:spPr>
          <a:xfrm>
            <a:off x="7112000" y="584200"/>
            <a:ext cx="1828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شَمَال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1D4FBE7-660D-4B1D-B787-C8B4A471B0D3}"/>
              </a:ext>
            </a:extLst>
          </p:cNvPr>
          <p:cNvSpPr/>
          <p:nvPr/>
        </p:nvSpPr>
        <p:spPr>
          <a:xfrm>
            <a:off x="-18903" y="2276321"/>
            <a:ext cx="1828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غَرْب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BCA0307-1148-4786-9455-C4B0C3A0F975}"/>
              </a:ext>
            </a:extLst>
          </p:cNvPr>
          <p:cNvSpPr/>
          <p:nvPr/>
        </p:nvSpPr>
        <p:spPr>
          <a:xfrm>
            <a:off x="10337209" y="1971521"/>
            <a:ext cx="1828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شَرْق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28C292D-421E-455B-9114-3750C1A49CD0}"/>
              </a:ext>
            </a:extLst>
          </p:cNvPr>
          <p:cNvSpPr/>
          <p:nvPr/>
        </p:nvSpPr>
        <p:spPr>
          <a:xfrm>
            <a:off x="6705600" y="5858245"/>
            <a:ext cx="1828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Q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جَنُوب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DAA9C4BF-BDB3-3546-B26A-EEA5400C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825CBE-D45D-604A-B577-15FD6424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AB005-35ED-7249-89DA-062059723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3772"/>
            <a:ext cx="9029699" cy="51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2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ADE74-5BC4-4B43-BAF4-81DA98492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2000250"/>
            <a:ext cx="7518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2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9CC66-B691-4640-9A65-17F9B859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2139950"/>
            <a:ext cx="74295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2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13EAD-8820-9C4F-A1EB-373341390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2190750"/>
            <a:ext cx="74422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4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C7272-B26F-6642-9430-CA38CA4E5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2203450"/>
            <a:ext cx="73660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8391B-84D2-0A41-A7AD-20C47BFA0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0" y="2012950"/>
            <a:ext cx="73025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5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30</Words>
  <Application>Microsoft Office PowerPoint</Application>
  <PresentationFormat>Widescreen</PresentationFormat>
  <Paragraphs>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Sakkal Majalla</vt:lpstr>
      <vt:lpstr>Office Theme</vt:lpstr>
      <vt:lpstr>Transportation (2) المُوَاصَلات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41</cp:revision>
  <dcterms:created xsi:type="dcterms:W3CDTF">2020-09-13T16:40:33Z</dcterms:created>
  <dcterms:modified xsi:type="dcterms:W3CDTF">2026-04-05T16:05:18Z</dcterms:modified>
  <cp:category/>
</cp:coreProperties>
</file>