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8" r:id="rId3"/>
    <p:sldId id="260" r:id="rId4"/>
    <p:sldId id="266" r:id="rId5"/>
    <p:sldId id="270" r:id="rId6"/>
    <p:sldId id="267" r:id="rId7"/>
    <p:sldId id="271" r:id="rId8"/>
    <p:sldId id="269" r:id="rId9"/>
    <p:sldId id="26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Professions (2)</a:t>
            </a:r>
            <a:br>
              <a:rPr lang="en-US" dirty="0"/>
            </a:br>
            <a:r>
              <a:rPr lang="ar-EG" dirty="0"/>
              <a:t>العَمَل (2)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A1830-A490-42F9-81FF-BCDBB742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83501-A193-4CD2-85A9-270CF6676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79" y="1536853"/>
            <a:ext cx="7756242" cy="37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06DAF7-33B9-BF4B-BE07-24FC066F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579EF-448E-E142-81D6-C8EB9E0A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552450"/>
            <a:ext cx="82423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4ABC8-3DBA-0CFD-1006-EB186202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7"/>
            <a:ext cx="9728548" cy="61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2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307F2-9C6D-2438-C030-78F35595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97" y="0"/>
            <a:ext cx="570140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AAB1B-E9D5-C1EF-1E25-10CC423F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4" y="666364"/>
            <a:ext cx="7421011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1D1BA-5A77-8DAC-23B4-9CA85975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735"/>
            <a:ext cx="12192000" cy="35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5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6C8A1-4EB4-F00E-8A12-483E581D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5" y="1266523"/>
            <a:ext cx="7659169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5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FA71E-6D62-C813-0F7E-5C585E57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2" y="1976235"/>
            <a:ext cx="7306695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9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Professions (2) العَمَل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41</cp:revision>
  <dcterms:created xsi:type="dcterms:W3CDTF">2020-09-13T16:40:33Z</dcterms:created>
  <dcterms:modified xsi:type="dcterms:W3CDTF">2025-10-25T15:51:27Z</dcterms:modified>
  <cp:category/>
</cp:coreProperties>
</file>