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07" r:id="rId3"/>
    <p:sldId id="285" r:id="rId4"/>
    <p:sldId id="284" r:id="rId5"/>
    <p:sldId id="266" r:id="rId6"/>
    <p:sldId id="267" r:id="rId7"/>
    <p:sldId id="268" r:id="rId8"/>
    <p:sldId id="269" r:id="rId9"/>
    <p:sldId id="286" r:id="rId10"/>
    <p:sldId id="270" r:id="rId11"/>
    <p:sldId id="272" r:id="rId12"/>
    <p:sldId id="283" r:id="rId13"/>
    <p:sldId id="287" r:id="rId14"/>
    <p:sldId id="308" r:id="rId15"/>
    <p:sldId id="309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C1C38-B8BD-4EEB-B7E6-550B1771224E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69F81B-6326-4825-BDF3-5666BB371B5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الاتِّصَالات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EC1DCA8-2624-4917-92E2-908BEB1CB211}" type="parTrans" cxnId="{8AE038E0-6DA0-40C0-B026-5C7BAAE67C7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2FC0EA-2251-42BC-A79D-3F6D7AD8B5F6}" type="sibTrans" cxnId="{8AE038E0-6DA0-40C0-B026-5C7BAAE67C7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7D0F26-CDFF-47C0-AD3E-3293BEEF7067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القَدِيمَة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6B0038-05FC-4BE7-8DC2-426271A4E906}" type="parTrans" cxnId="{8AF4A234-46B4-4AD3-9119-28512EA4B49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6456EA9-F5ED-4F38-8AE1-45FBA511CB60}" type="sibTrans" cxnId="{8AF4A234-46B4-4AD3-9119-28512EA4B49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B800289-F374-45D9-BFA8-A1530DF190C7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الجَدِيدَة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AD15E1-DC07-4972-8C85-4BE7680921F5}" type="parTrans" cxnId="{49C46520-C05A-459D-A1D5-64321A604B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568C188-776F-4DE1-AE8D-9107F4520029}" type="sibTrans" cxnId="{49C46520-C05A-459D-A1D5-64321A604B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A0894B-7E3B-4461-88BA-F0034E5C2114}" type="pres">
      <dgm:prSet presAssocID="{D22C1C38-B8BD-4EEB-B7E6-550B1771224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0B89E52B-E791-4C61-85A7-BDCAC28DF8E1}" type="pres">
      <dgm:prSet presAssocID="{0E69F81B-6326-4825-BDF3-5666BB371B50}" presName="hierRoot1" presStyleCnt="0">
        <dgm:presLayoutVars>
          <dgm:hierBranch val="init"/>
        </dgm:presLayoutVars>
      </dgm:prSet>
      <dgm:spPr/>
    </dgm:pt>
    <dgm:pt modelId="{D8D86E62-09F5-4F95-A085-D4A466173203}" type="pres">
      <dgm:prSet presAssocID="{0E69F81B-6326-4825-BDF3-5666BB371B50}" presName="rootComposite1" presStyleCnt="0"/>
      <dgm:spPr/>
    </dgm:pt>
    <dgm:pt modelId="{81B5CD52-2E47-4FAC-BFC5-4B06A2C81BF1}" type="pres">
      <dgm:prSet presAssocID="{0E69F81B-6326-4825-BDF3-5666BB371B50}" presName="rootText1" presStyleLbl="node0" presStyleIdx="0" presStyleCnt="1">
        <dgm:presLayoutVars>
          <dgm:chPref val="3"/>
        </dgm:presLayoutVars>
      </dgm:prSet>
      <dgm:spPr/>
    </dgm:pt>
    <dgm:pt modelId="{C0CE453D-4346-40C9-A18D-A0B3F4F56712}" type="pres">
      <dgm:prSet presAssocID="{0E69F81B-6326-4825-BDF3-5666BB371B50}" presName="rootConnector1" presStyleLbl="node1" presStyleIdx="0" presStyleCnt="0"/>
      <dgm:spPr/>
    </dgm:pt>
    <dgm:pt modelId="{61592477-BBE3-4097-A537-1DE765DBA534}" type="pres">
      <dgm:prSet presAssocID="{0E69F81B-6326-4825-BDF3-5666BB371B50}" presName="hierChild2" presStyleCnt="0"/>
      <dgm:spPr/>
    </dgm:pt>
    <dgm:pt modelId="{EC2A7851-BC9B-4B16-A89C-91A7ECF2B9D7}" type="pres">
      <dgm:prSet presAssocID="{7B6B0038-05FC-4BE7-8DC2-426271A4E906}" presName="Name37" presStyleLbl="parChTrans1D2" presStyleIdx="0" presStyleCnt="2"/>
      <dgm:spPr/>
    </dgm:pt>
    <dgm:pt modelId="{318FC276-8755-412E-84E0-9FD09AFF4043}" type="pres">
      <dgm:prSet presAssocID="{CE7D0F26-CDFF-47C0-AD3E-3293BEEF7067}" presName="hierRoot2" presStyleCnt="0">
        <dgm:presLayoutVars>
          <dgm:hierBranch val="init"/>
        </dgm:presLayoutVars>
      </dgm:prSet>
      <dgm:spPr/>
    </dgm:pt>
    <dgm:pt modelId="{62D5997E-60E7-43BD-B6DF-3922B7F670F8}" type="pres">
      <dgm:prSet presAssocID="{CE7D0F26-CDFF-47C0-AD3E-3293BEEF7067}" presName="rootComposite" presStyleCnt="0"/>
      <dgm:spPr/>
    </dgm:pt>
    <dgm:pt modelId="{56374487-7611-4B39-B989-1EBA45773B47}" type="pres">
      <dgm:prSet presAssocID="{CE7D0F26-CDFF-47C0-AD3E-3293BEEF7067}" presName="rootText" presStyleLbl="node2" presStyleIdx="0" presStyleCnt="2">
        <dgm:presLayoutVars>
          <dgm:chPref val="3"/>
        </dgm:presLayoutVars>
      </dgm:prSet>
      <dgm:spPr/>
    </dgm:pt>
    <dgm:pt modelId="{A249CDF9-421B-442D-ACEC-EB2792291249}" type="pres">
      <dgm:prSet presAssocID="{CE7D0F26-CDFF-47C0-AD3E-3293BEEF7067}" presName="rootConnector" presStyleLbl="node2" presStyleIdx="0" presStyleCnt="2"/>
      <dgm:spPr/>
    </dgm:pt>
    <dgm:pt modelId="{2B9F0E96-3F5B-4EA9-A927-0D3B22647788}" type="pres">
      <dgm:prSet presAssocID="{CE7D0F26-CDFF-47C0-AD3E-3293BEEF7067}" presName="hierChild4" presStyleCnt="0"/>
      <dgm:spPr/>
    </dgm:pt>
    <dgm:pt modelId="{40AD49CD-24A8-485E-BB3D-CAFA4A10D115}" type="pres">
      <dgm:prSet presAssocID="{CE7D0F26-CDFF-47C0-AD3E-3293BEEF7067}" presName="hierChild5" presStyleCnt="0"/>
      <dgm:spPr/>
    </dgm:pt>
    <dgm:pt modelId="{532EEC1F-AAFD-42E8-90E7-F2A6A2B49153}" type="pres">
      <dgm:prSet presAssocID="{77AD15E1-DC07-4972-8C85-4BE7680921F5}" presName="Name37" presStyleLbl="parChTrans1D2" presStyleIdx="1" presStyleCnt="2"/>
      <dgm:spPr/>
    </dgm:pt>
    <dgm:pt modelId="{D184A5CA-F6B4-42EB-8896-331402CFA016}" type="pres">
      <dgm:prSet presAssocID="{1B800289-F374-45D9-BFA8-A1530DF190C7}" presName="hierRoot2" presStyleCnt="0">
        <dgm:presLayoutVars>
          <dgm:hierBranch val="init"/>
        </dgm:presLayoutVars>
      </dgm:prSet>
      <dgm:spPr/>
    </dgm:pt>
    <dgm:pt modelId="{4B0ADB80-E858-4D0B-BBF6-D2646980636C}" type="pres">
      <dgm:prSet presAssocID="{1B800289-F374-45D9-BFA8-A1530DF190C7}" presName="rootComposite" presStyleCnt="0"/>
      <dgm:spPr/>
    </dgm:pt>
    <dgm:pt modelId="{405397B2-4FA7-4F9C-A4BA-25B7630589C6}" type="pres">
      <dgm:prSet presAssocID="{1B800289-F374-45D9-BFA8-A1530DF190C7}" presName="rootText" presStyleLbl="node2" presStyleIdx="1" presStyleCnt="2">
        <dgm:presLayoutVars>
          <dgm:chPref val="3"/>
        </dgm:presLayoutVars>
      </dgm:prSet>
      <dgm:spPr/>
    </dgm:pt>
    <dgm:pt modelId="{69265509-32E2-4D4F-A439-A61AEA8A26DE}" type="pres">
      <dgm:prSet presAssocID="{1B800289-F374-45D9-BFA8-A1530DF190C7}" presName="rootConnector" presStyleLbl="node2" presStyleIdx="1" presStyleCnt="2"/>
      <dgm:spPr/>
    </dgm:pt>
    <dgm:pt modelId="{41D7A8AA-C9AE-4BBE-94CB-A625CFA48AEB}" type="pres">
      <dgm:prSet presAssocID="{1B800289-F374-45D9-BFA8-A1530DF190C7}" presName="hierChild4" presStyleCnt="0"/>
      <dgm:spPr/>
    </dgm:pt>
    <dgm:pt modelId="{E94E2E1D-CF69-4875-8D71-A10B7DF32EDF}" type="pres">
      <dgm:prSet presAssocID="{1B800289-F374-45D9-BFA8-A1530DF190C7}" presName="hierChild5" presStyleCnt="0"/>
      <dgm:spPr/>
    </dgm:pt>
    <dgm:pt modelId="{051730CB-E3E7-400D-BB81-EE5FCF3DE44A}" type="pres">
      <dgm:prSet presAssocID="{0E69F81B-6326-4825-BDF3-5666BB371B50}" presName="hierChild3" presStyleCnt="0"/>
      <dgm:spPr/>
    </dgm:pt>
  </dgm:ptLst>
  <dgm:cxnLst>
    <dgm:cxn modelId="{C641B10E-B9D5-42B5-8B3C-80AAC465ABC2}" type="presOf" srcId="{1B800289-F374-45D9-BFA8-A1530DF190C7}" destId="{69265509-32E2-4D4F-A439-A61AEA8A26DE}" srcOrd="1" destOrd="0" presId="urn:microsoft.com/office/officeart/2005/8/layout/orgChart1"/>
    <dgm:cxn modelId="{99999C1C-DF31-4918-BA20-EF5F2F3D5986}" type="presOf" srcId="{0E69F81B-6326-4825-BDF3-5666BB371B50}" destId="{C0CE453D-4346-40C9-A18D-A0B3F4F56712}" srcOrd="1" destOrd="0" presId="urn:microsoft.com/office/officeart/2005/8/layout/orgChart1"/>
    <dgm:cxn modelId="{49C46520-C05A-459D-A1D5-64321A604B79}" srcId="{0E69F81B-6326-4825-BDF3-5666BB371B50}" destId="{1B800289-F374-45D9-BFA8-A1530DF190C7}" srcOrd="1" destOrd="0" parTransId="{77AD15E1-DC07-4972-8C85-4BE7680921F5}" sibTransId="{6568C188-776F-4DE1-AE8D-9107F4520029}"/>
    <dgm:cxn modelId="{BB499A25-A623-4E88-BDAC-86C78B1B72D8}" type="presOf" srcId="{CE7D0F26-CDFF-47C0-AD3E-3293BEEF7067}" destId="{56374487-7611-4B39-B989-1EBA45773B47}" srcOrd="0" destOrd="0" presId="urn:microsoft.com/office/officeart/2005/8/layout/orgChart1"/>
    <dgm:cxn modelId="{8AF4A234-46B4-4AD3-9119-28512EA4B498}" srcId="{0E69F81B-6326-4825-BDF3-5666BB371B50}" destId="{CE7D0F26-CDFF-47C0-AD3E-3293BEEF7067}" srcOrd="0" destOrd="0" parTransId="{7B6B0038-05FC-4BE7-8DC2-426271A4E906}" sibTransId="{A6456EA9-F5ED-4F38-8AE1-45FBA511CB60}"/>
    <dgm:cxn modelId="{10AA3D6B-D438-4D35-B2F3-72CFA03E77D7}" type="presOf" srcId="{CE7D0F26-CDFF-47C0-AD3E-3293BEEF7067}" destId="{A249CDF9-421B-442D-ACEC-EB2792291249}" srcOrd="1" destOrd="0" presId="urn:microsoft.com/office/officeart/2005/8/layout/orgChart1"/>
    <dgm:cxn modelId="{ED6B6E86-D4F1-4D18-96BF-3440573243C7}" type="presOf" srcId="{77AD15E1-DC07-4972-8C85-4BE7680921F5}" destId="{532EEC1F-AAFD-42E8-90E7-F2A6A2B49153}" srcOrd="0" destOrd="0" presId="urn:microsoft.com/office/officeart/2005/8/layout/orgChart1"/>
    <dgm:cxn modelId="{7FF3E397-4397-4D65-9B16-E55F5783ABDC}" type="presOf" srcId="{7B6B0038-05FC-4BE7-8DC2-426271A4E906}" destId="{EC2A7851-BC9B-4B16-A89C-91A7ECF2B9D7}" srcOrd="0" destOrd="0" presId="urn:microsoft.com/office/officeart/2005/8/layout/orgChart1"/>
    <dgm:cxn modelId="{A163E199-CF73-4CA2-86A1-29FDB1412C68}" type="presOf" srcId="{0E69F81B-6326-4825-BDF3-5666BB371B50}" destId="{81B5CD52-2E47-4FAC-BFC5-4B06A2C81BF1}" srcOrd="0" destOrd="0" presId="urn:microsoft.com/office/officeart/2005/8/layout/orgChart1"/>
    <dgm:cxn modelId="{57740FBF-0ED3-488C-8392-DF2EC5B5A9F2}" type="presOf" srcId="{1B800289-F374-45D9-BFA8-A1530DF190C7}" destId="{405397B2-4FA7-4F9C-A4BA-25B7630589C6}" srcOrd="0" destOrd="0" presId="urn:microsoft.com/office/officeart/2005/8/layout/orgChart1"/>
    <dgm:cxn modelId="{8AE038E0-6DA0-40C0-B026-5C7BAAE67C74}" srcId="{D22C1C38-B8BD-4EEB-B7E6-550B1771224E}" destId="{0E69F81B-6326-4825-BDF3-5666BB371B50}" srcOrd="0" destOrd="0" parTransId="{DEC1DCA8-2624-4917-92E2-908BEB1CB211}" sibTransId="{7B2FC0EA-2251-42BC-A79D-3F6D7AD8B5F6}"/>
    <dgm:cxn modelId="{3AD508EB-6B74-4882-9397-02C5C27B8739}" type="presOf" srcId="{D22C1C38-B8BD-4EEB-B7E6-550B1771224E}" destId="{8FA0894B-7E3B-4461-88BA-F0034E5C2114}" srcOrd="0" destOrd="0" presId="urn:microsoft.com/office/officeart/2005/8/layout/orgChart1"/>
    <dgm:cxn modelId="{7B6CD084-A17A-46ED-9577-EC3358077EFE}" type="presParOf" srcId="{8FA0894B-7E3B-4461-88BA-F0034E5C2114}" destId="{0B89E52B-E791-4C61-85A7-BDCAC28DF8E1}" srcOrd="0" destOrd="0" presId="urn:microsoft.com/office/officeart/2005/8/layout/orgChart1"/>
    <dgm:cxn modelId="{59D14704-51F0-4FB5-BAAF-8703275FB4C9}" type="presParOf" srcId="{0B89E52B-E791-4C61-85A7-BDCAC28DF8E1}" destId="{D8D86E62-09F5-4F95-A085-D4A466173203}" srcOrd="0" destOrd="0" presId="urn:microsoft.com/office/officeart/2005/8/layout/orgChart1"/>
    <dgm:cxn modelId="{49692563-F13A-4E3F-9F70-BB523898BCFF}" type="presParOf" srcId="{D8D86E62-09F5-4F95-A085-D4A466173203}" destId="{81B5CD52-2E47-4FAC-BFC5-4B06A2C81BF1}" srcOrd="0" destOrd="0" presId="urn:microsoft.com/office/officeart/2005/8/layout/orgChart1"/>
    <dgm:cxn modelId="{EE4D5775-48CA-48C4-BC0A-D4E43BFDB734}" type="presParOf" srcId="{D8D86E62-09F5-4F95-A085-D4A466173203}" destId="{C0CE453D-4346-40C9-A18D-A0B3F4F56712}" srcOrd="1" destOrd="0" presId="urn:microsoft.com/office/officeart/2005/8/layout/orgChart1"/>
    <dgm:cxn modelId="{CAE07F29-6695-4A73-A833-1A84E18F8740}" type="presParOf" srcId="{0B89E52B-E791-4C61-85A7-BDCAC28DF8E1}" destId="{61592477-BBE3-4097-A537-1DE765DBA534}" srcOrd="1" destOrd="0" presId="urn:microsoft.com/office/officeart/2005/8/layout/orgChart1"/>
    <dgm:cxn modelId="{3F90EED7-AD65-4BB0-A7F3-5D95F5EE8EC5}" type="presParOf" srcId="{61592477-BBE3-4097-A537-1DE765DBA534}" destId="{EC2A7851-BC9B-4B16-A89C-91A7ECF2B9D7}" srcOrd="0" destOrd="0" presId="urn:microsoft.com/office/officeart/2005/8/layout/orgChart1"/>
    <dgm:cxn modelId="{F6BEB822-7BDA-4F91-BB9C-1372C881344B}" type="presParOf" srcId="{61592477-BBE3-4097-A537-1DE765DBA534}" destId="{318FC276-8755-412E-84E0-9FD09AFF4043}" srcOrd="1" destOrd="0" presId="urn:microsoft.com/office/officeart/2005/8/layout/orgChart1"/>
    <dgm:cxn modelId="{C1B2C36A-3B23-4667-B248-5E0CA43D128A}" type="presParOf" srcId="{318FC276-8755-412E-84E0-9FD09AFF4043}" destId="{62D5997E-60E7-43BD-B6DF-3922B7F670F8}" srcOrd="0" destOrd="0" presId="urn:microsoft.com/office/officeart/2005/8/layout/orgChart1"/>
    <dgm:cxn modelId="{107E08BD-9D03-4DFF-A3FC-7B7A14C43501}" type="presParOf" srcId="{62D5997E-60E7-43BD-B6DF-3922B7F670F8}" destId="{56374487-7611-4B39-B989-1EBA45773B47}" srcOrd="0" destOrd="0" presId="urn:microsoft.com/office/officeart/2005/8/layout/orgChart1"/>
    <dgm:cxn modelId="{012AFD65-E85A-441E-9AA8-875193D012F8}" type="presParOf" srcId="{62D5997E-60E7-43BD-B6DF-3922B7F670F8}" destId="{A249CDF9-421B-442D-ACEC-EB2792291249}" srcOrd="1" destOrd="0" presId="urn:microsoft.com/office/officeart/2005/8/layout/orgChart1"/>
    <dgm:cxn modelId="{11CBD220-3BC3-41EA-B3E8-4C53B196D168}" type="presParOf" srcId="{318FC276-8755-412E-84E0-9FD09AFF4043}" destId="{2B9F0E96-3F5B-4EA9-A927-0D3B22647788}" srcOrd="1" destOrd="0" presId="urn:microsoft.com/office/officeart/2005/8/layout/orgChart1"/>
    <dgm:cxn modelId="{7C55F7D2-F3FF-4A14-9054-2129F31880F0}" type="presParOf" srcId="{318FC276-8755-412E-84E0-9FD09AFF4043}" destId="{40AD49CD-24A8-485E-BB3D-CAFA4A10D115}" srcOrd="2" destOrd="0" presId="urn:microsoft.com/office/officeart/2005/8/layout/orgChart1"/>
    <dgm:cxn modelId="{97E23761-2015-4531-BFC1-8AF1D1163190}" type="presParOf" srcId="{61592477-BBE3-4097-A537-1DE765DBA534}" destId="{532EEC1F-AAFD-42E8-90E7-F2A6A2B49153}" srcOrd="2" destOrd="0" presId="urn:microsoft.com/office/officeart/2005/8/layout/orgChart1"/>
    <dgm:cxn modelId="{240BB6F9-C988-4C7E-BD88-F01B2D888E97}" type="presParOf" srcId="{61592477-BBE3-4097-A537-1DE765DBA534}" destId="{D184A5CA-F6B4-42EB-8896-331402CFA016}" srcOrd="3" destOrd="0" presId="urn:microsoft.com/office/officeart/2005/8/layout/orgChart1"/>
    <dgm:cxn modelId="{4F29A73D-7DB9-47EF-B013-F6E808570D3C}" type="presParOf" srcId="{D184A5CA-F6B4-42EB-8896-331402CFA016}" destId="{4B0ADB80-E858-4D0B-BBF6-D2646980636C}" srcOrd="0" destOrd="0" presId="urn:microsoft.com/office/officeart/2005/8/layout/orgChart1"/>
    <dgm:cxn modelId="{7E3EC5E2-09B9-40DE-A7C0-8551FB6C8AA3}" type="presParOf" srcId="{4B0ADB80-E858-4D0B-BBF6-D2646980636C}" destId="{405397B2-4FA7-4F9C-A4BA-25B7630589C6}" srcOrd="0" destOrd="0" presId="urn:microsoft.com/office/officeart/2005/8/layout/orgChart1"/>
    <dgm:cxn modelId="{C52970E3-5A36-468A-A8C8-B41A687F2287}" type="presParOf" srcId="{4B0ADB80-E858-4D0B-BBF6-D2646980636C}" destId="{69265509-32E2-4D4F-A439-A61AEA8A26DE}" srcOrd="1" destOrd="0" presId="urn:microsoft.com/office/officeart/2005/8/layout/orgChart1"/>
    <dgm:cxn modelId="{86CC2316-467D-4277-BFDC-BD978515D4B0}" type="presParOf" srcId="{D184A5CA-F6B4-42EB-8896-331402CFA016}" destId="{41D7A8AA-C9AE-4BBE-94CB-A625CFA48AEB}" srcOrd="1" destOrd="0" presId="urn:microsoft.com/office/officeart/2005/8/layout/orgChart1"/>
    <dgm:cxn modelId="{55844400-ABAB-492E-BEF1-6E413BDD270E}" type="presParOf" srcId="{D184A5CA-F6B4-42EB-8896-331402CFA016}" destId="{E94E2E1D-CF69-4875-8D71-A10B7DF32EDF}" srcOrd="2" destOrd="0" presId="urn:microsoft.com/office/officeart/2005/8/layout/orgChart1"/>
    <dgm:cxn modelId="{2B6E84FB-DA8C-4D06-8F8C-DC8D4233FA5F}" type="presParOf" srcId="{0B89E52B-E791-4C61-85A7-BDCAC28DF8E1}" destId="{051730CB-E3E7-400D-BB81-EE5FCF3DE4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EEC1F-AAFD-42E8-90E7-F2A6A2B49153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A7851-BC9B-4B16-A89C-91A7ECF2B9D7}">
      <dsp:nvSpPr>
        <dsp:cNvPr id="0" name=""/>
        <dsp:cNvSpPr/>
      </dsp:nvSpPr>
      <dsp:spPr>
        <a:xfrm>
          <a:off x="4063999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5CD52-2E47-4FAC-BFC5-4B06A2C81BF1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الاتِّصَالات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5972" y="485320"/>
        <a:ext cx="3676054" cy="1838027"/>
      </dsp:txXfrm>
    </dsp:sp>
    <dsp:sp modelId="{56374487-7611-4B39-B989-1EBA45773B47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القَدِيمَة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49985" y="3095319"/>
        <a:ext cx="3676054" cy="1838027"/>
      </dsp:txXfrm>
    </dsp:sp>
    <dsp:sp modelId="{405397B2-4FA7-4F9C-A4BA-25B7630589C6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الجَدِيدَة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59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Communication (2)</a:t>
            </a:r>
            <a:br>
              <a:rPr lang="en-US" dirty="0"/>
            </a:br>
            <a:r>
              <a:rPr lang="ar-EG" dirty="0"/>
              <a:t>الاتِّصَالَات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2E46D-712B-43DB-833F-BBC1F3A1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-31758"/>
            <a:ext cx="2743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68E44-A347-4B02-97C5-60C003F14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4741084"/>
            <a:ext cx="2483643" cy="1655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16260-20EA-4F24-B052-A464CFDF8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09" y="0"/>
            <a:ext cx="3069818" cy="1726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A49623-ABC4-4F3A-9B8A-C24703083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57" y="3664363"/>
            <a:ext cx="2339044" cy="25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الهَاتِف المَحْمُول - الجَوَّال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588EB-09E0-DC4E-9DF3-C09BA726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89" y="1941534"/>
            <a:ext cx="5427423" cy="36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الحَاسُوب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1590F-A8BA-4946-A995-6D8563F2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543" y="1690688"/>
            <a:ext cx="6224914" cy="41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البَرِيد الإِلِكْتْرُونِيّ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21115-06AE-164F-97D5-238A31B0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20" y="1813926"/>
            <a:ext cx="7118959" cy="400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/>
              <a:t>وَسَائِلُ التَّوَاصُلِ الاجْتِمَاعِيّ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2E934-3A94-4E12-87C8-DDE4120E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916" y="1798496"/>
            <a:ext cx="3032168" cy="32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93B0F8-AE6A-A789-FF6F-EB9C8C57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B5F92-C625-5372-BC92-B75A5FB5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42" y="1049928"/>
            <a:ext cx="7278116" cy="143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C2EB8-5FB5-D0C4-5A7F-3D05E4FA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547" y="3483999"/>
            <a:ext cx="7382905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BC5DD-42F4-4B69-9C66-D7E23568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7F037-9019-4AE5-88A1-5B5A2F36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57" y="0"/>
            <a:ext cx="6613196" cy="64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3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820AE-7FD2-80C5-72EA-0A9FA46E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63" y="2514472"/>
            <a:ext cx="7154273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2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31D81-13E0-D8E6-DD46-A19FE8D0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05" y="1523734"/>
            <a:ext cx="7087589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4753B-E800-BC42-FE0E-DB260C0B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9" y="2562104"/>
            <a:ext cx="7106642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1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69332-EC35-8E64-8CCC-B48DF9C4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26" y="1228418"/>
            <a:ext cx="6963747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9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02" y="432854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3558209" y="4740961"/>
            <a:ext cx="6762029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752C9-40DE-3786-8DEF-4538E0AB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1337970"/>
            <a:ext cx="7421011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1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BA9EC-3EE6-957F-B62D-0F28735C6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9" y="1161733"/>
            <a:ext cx="7497221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64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2DD39-D5F1-5C46-B96B-E6DCE947E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32" y="1185549"/>
            <a:ext cx="6706536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C95A147-0D37-424B-940D-69B45DF51E5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6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5CD52-2E47-4FAC-BFC5-4B06A2C8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1B5CD52-2E47-4FAC-BFC5-4B06A2C81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2A7851-BC9B-4B16-A89C-91A7ECF2B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C2A7851-BC9B-4B16-A89C-91A7ECF2B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374487-7611-4B39-B989-1EBA45773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6374487-7611-4B39-B989-1EBA45773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2EEC1F-AAFD-42E8-90E7-F2A6A2B49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32EEC1F-AAFD-42E8-90E7-F2A6A2B49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397B2-4FA7-4F9C-A4BA-25B763058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05397B2-4FA7-4F9C-A4BA-25B763058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09788"/>
            <a:ext cx="9144000" cy="2638425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 مِن الاتِّصَالات القَدِيمَة</a:t>
            </a:r>
            <a:endParaRPr lang="en-US" sz="8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725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الحَمَام الزَّاجِل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1595E-4A00-E44B-8F6F-E4E2B46F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2000250"/>
            <a:ext cx="5994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الرِّسَالَة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E7947-4E97-434E-9821-4F41CA0D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604" y="1966586"/>
            <a:ext cx="5364793" cy="35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 err="1"/>
              <a:t>الفَنَارَة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43AB9-0E59-D741-8FBF-0CE1BEE6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115" y="1690688"/>
            <a:ext cx="3963770" cy="396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/>
              <a:t>الهَاتِف المَنْزِلِيّ</a:t>
            </a:r>
            <a:endParaRPr lang="tr-TR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900A2-F78B-094C-944C-73E48A09D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86" y="1577931"/>
            <a:ext cx="7018229" cy="46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09788"/>
            <a:ext cx="9144000" cy="2638425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EG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مِن الاتِّصَالات الجَدِيدَة</a:t>
            </a:r>
            <a:endParaRPr lang="en-US" sz="8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48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66</Words>
  <Application>Microsoft Office PowerPoint</Application>
  <PresentationFormat>Widescreen</PresentationFormat>
  <Paragraphs>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Sakkal Majalla</vt:lpstr>
      <vt:lpstr>Office Theme</vt:lpstr>
      <vt:lpstr>Communication (2) الاتِّصَالَات (2)</vt:lpstr>
      <vt:lpstr>PowerPoint Presentation</vt:lpstr>
      <vt:lpstr>PowerPoint Presentation</vt:lpstr>
      <vt:lpstr>(1) مِن الاتِّصَالات القَدِيمَة</vt:lpstr>
      <vt:lpstr>الحَمَام الزَّاجِل</vt:lpstr>
      <vt:lpstr>الرِّسَالَة</vt:lpstr>
      <vt:lpstr>الفَنَارَة</vt:lpstr>
      <vt:lpstr>الهَاتِف المَنْزِلِيّ</vt:lpstr>
      <vt:lpstr>(2) مِن الاتِّصَالات الجَدِيدَة</vt:lpstr>
      <vt:lpstr>الهَاتِف المَحْمُول - الجَوَّال</vt:lpstr>
      <vt:lpstr>الحَاسُوب</vt:lpstr>
      <vt:lpstr>البَرِيد الإِلِكْتْرُونِيّ</vt:lpstr>
      <vt:lpstr>وَسَائِلُ التَّوَاصُلِ الاجْتِمَاعِيّ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38</cp:revision>
  <dcterms:created xsi:type="dcterms:W3CDTF">2020-09-13T16:40:33Z</dcterms:created>
  <dcterms:modified xsi:type="dcterms:W3CDTF">2026-04-19T16:24:33Z</dcterms:modified>
  <cp:category/>
</cp:coreProperties>
</file>