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80" r:id="rId3"/>
    <p:sldId id="387" r:id="rId4"/>
    <p:sldId id="388" r:id="rId5"/>
    <p:sldId id="389" r:id="rId6"/>
    <p:sldId id="391" r:id="rId7"/>
    <p:sldId id="273" r:id="rId8"/>
    <p:sldId id="277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Nephew </a:t>
          </a:r>
          <a:r>
            <a:rPr lang="en-US">
              <a:latin typeface="Sakkal Majalla" panose="02000000000000000000" pitchFamily="2" charset="-78"/>
              <a:cs typeface="Sakkal Majalla" panose="02000000000000000000" pitchFamily="2" charset="-78"/>
            </a:rPr>
            <a:t>/ niece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 custT="1"/>
      <dgm:spPr/>
      <dgm:t>
        <a:bodyPr/>
        <a:lstStyle/>
        <a:p>
          <a:pPr rtl="1"/>
          <a:r>
            <a:rPr lang="ar-EG" sz="37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2" presStyleCnt="4"/>
      <dgm:spPr/>
    </dgm:pt>
    <dgm:pt modelId="{EAD0CD46-26E4-44A8-9A30-406234799463}" type="pres">
      <dgm:prSet presAssocID="{8FD1D6C2-A00E-4933-B3F4-4D43B2427068}" presName="connTx" presStyleLbl="parChTrans1D2" presStyleIdx="2" presStyleCnt="4"/>
      <dgm:spPr/>
    </dgm:pt>
    <dgm:pt modelId="{E22D3B22-CD85-4DE6-B2FD-4087BE6B527A}" type="pres">
      <dgm:prSet presAssocID="{6DF7DA5B-C2F4-4F58-B036-5E2FDA3AD32B}" presName="node" presStyleLbl="node1" presStyleIdx="2" presStyleCnt="4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3" presStyleCnt="4"/>
      <dgm:spPr/>
    </dgm:pt>
    <dgm:pt modelId="{E8BD1BA4-E782-4E76-8553-703333E89E42}" type="pres">
      <dgm:prSet presAssocID="{C3FAC2E9-4E0B-42B0-8F3D-CC24285539D8}" presName="connTx" presStyleLbl="parChTrans1D2" presStyleIdx="3" presStyleCnt="4"/>
      <dgm:spPr/>
    </dgm:pt>
    <dgm:pt modelId="{342F18EB-64E2-4789-95DE-31FE1F67E15B}" type="pres">
      <dgm:prSet presAssocID="{AF9D7226-464C-407A-8D9F-9E5B5134D8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3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2" destOrd="0" parTransId="{8FD1D6C2-A00E-4933-B3F4-4D43B2427068}" sibTransId="{48E01CE4-BDCD-48BC-868A-B8E48854C211}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595F24CA-4CDD-4521-BBCF-2323E1C3FF18}" type="presParOf" srcId="{7F8C1E0C-5CCF-401C-BBAD-ABCA7E9C1736}" destId="{CE5F1234-E353-4596-A0F0-561E66A4A863}" srcOrd="5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6" destOrd="0" presId="urn:microsoft.com/office/officeart/2005/8/layout/radial1"/>
    <dgm:cxn modelId="{7DBC13BC-4ABF-415A-9073-457BCFD51974}" type="presParOf" srcId="{7F8C1E0C-5CCF-401C-BBAD-ABCA7E9C1736}" destId="{8619A20C-7DE2-46F1-B46F-290BD873623B}" srcOrd="7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1CEB460D-000D-4346-8C8D-20CD17EFD0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E3DB54-55E2-4174-BF3B-AD3E9B3892A0}" type="parTrans" cxnId="{41AF60F9-0A7C-4DC8-9A5A-1089F8D134FE}">
      <dgm:prSet/>
      <dgm:spPr/>
      <dgm:t>
        <a:bodyPr/>
        <a:lstStyle/>
        <a:p>
          <a:endParaRPr lang="en-US"/>
        </a:p>
      </dgm:t>
    </dgm:pt>
    <dgm:pt modelId="{125F1D77-D052-44CE-A0CD-6C0D787EB887}" type="sibTrans" cxnId="{41AF60F9-0A7C-4DC8-9A5A-1089F8D134FE}">
      <dgm:prSet/>
      <dgm:spPr/>
    </dgm:pt>
    <dgm:pt modelId="{10DF359F-F21B-4934-9E18-0FA030F0334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E8FADB-D9D7-46DE-BE08-82C1F3B4CBE9}" type="parTrans" cxnId="{BFE32973-BE58-465B-A767-5F3415D7E47F}">
      <dgm:prSet/>
      <dgm:spPr/>
      <dgm:t>
        <a:bodyPr/>
        <a:lstStyle/>
        <a:p>
          <a:endParaRPr lang="en-US"/>
        </a:p>
      </dgm:t>
    </dgm:pt>
    <dgm:pt modelId="{8AF18294-99BA-45B9-BCCA-1D618FAC6798}" type="sibTrans" cxnId="{BFE32973-BE58-465B-A767-5F3415D7E47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 custRadScaleRad="101697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4" presStyleCnt="8"/>
      <dgm:spPr/>
    </dgm:pt>
    <dgm:pt modelId="{EAD0CD46-26E4-44A8-9A30-406234799463}" type="pres">
      <dgm:prSet presAssocID="{8FD1D6C2-A00E-4933-B3F4-4D43B2427068}" presName="connTx" presStyleLbl="parChTrans1D2" presStyleIdx="4" presStyleCnt="8"/>
      <dgm:spPr/>
    </dgm:pt>
    <dgm:pt modelId="{E22D3B22-CD85-4DE6-B2FD-4087BE6B527A}" type="pres">
      <dgm:prSet presAssocID="{6DF7DA5B-C2F4-4F58-B036-5E2FDA3AD32B}" presName="node" presStyleLbl="node1" presStyleIdx="4" presStyleCnt="8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5" presStyleCnt="8"/>
      <dgm:spPr/>
    </dgm:pt>
    <dgm:pt modelId="{E8BD1BA4-E782-4E76-8553-703333E89E42}" type="pres">
      <dgm:prSet presAssocID="{C3FAC2E9-4E0B-42B0-8F3D-CC24285539D8}" presName="connTx" presStyleLbl="parChTrans1D2" presStyleIdx="5" presStyleCnt="8"/>
      <dgm:spPr/>
    </dgm:pt>
    <dgm:pt modelId="{342F18EB-64E2-4789-95DE-31FE1F67E15B}" type="pres">
      <dgm:prSet presAssocID="{AF9D7226-464C-407A-8D9F-9E5B5134D89A}" presName="node" presStyleLbl="node1" presStyleIdx="5" presStyleCnt="8">
        <dgm:presLayoutVars>
          <dgm:bulletEnabled val="1"/>
        </dgm:presLayoutVars>
      </dgm:prSet>
      <dgm:spPr/>
    </dgm:pt>
    <dgm:pt modelId="{E50FADCF-7FDB-4D40-BB76-46D1E06B727B}" type="pres">
      <dgm:prSet presAssocID="{8BE3DB54-55E2-4174-BF3B-AD3E9B3892A0}" presName="Name9" presStyleLbl="parChTrans1D2" presStyleIdx="6" presStyleCnt="8"/>
      <dgm:spPr/>
    </dgm:pt>
    <dgm:pt modelId="{56F12A06-3B82-4511-A288-415B3543606F}" type="pres">
      <dgm:prSet presAssocID="{8BE3DB54-55E2-4174-BF3B-AD3E9B3892A0}" presName="connTx" presStyleLbl="parChTrans1D2" presStyleIdx="6" presStyleCnt="8"/>
      <dgm:spPr/>
    </dgm:pt>
    <dgm:pt modelId="{43D84F7B-7518-4FFA-A0E8-129825D23A65}" type="pres">
      <dgm:prSet presAssocID="{1CEB460D-000D-4346-8C8D-20CD17EFD04E}" presName="node" presStyleLbl="node1" presStyleIdx="6" presStyleCnt="8">
        <dgm:presLayoutVars>
          <dgm:bulletEnabled val="1"/>
        </dgm:presLayoutVars>
      </dgm:prSet>
      <dgm:spPr/>
    </dgm:pt>
    <dgm:pt modelId="{6D07BA72-FD83-496D-8996-348198981D37}" type="pres">
      <dgm:prSet presAssocID="{28E8FADB-D9D7-46DE-BE08-82C1F3B4CBE9}" presName="Name9" presStyleLbl="parChTrans1D2" presStyleIdx="7" presStyleCnt="8"/>
      <dgm:spPr/>
    </dgm:pt>
    <dgm:pt modelId="{2AA0A47A-C18C-4721-ABA7-12F9C9F55F1D}" type="pres">
      <dgm:prSet presAssocID="{28E8FADB-D9D7-46DE-BE08-82C1F3B4CBE9}" presName="connTx" presStyleLbl="parChTrans1D2" presStyleIdx="7" presStyleCnt="8"/>
      <dgm:spPr/>
    </dgm:pt>
    <dgm:pt modelId="{05B7BCD0-3B58-4A98-BB6E-C823975A2E56}" type="pres">
      <dgm:prSet presAssocID="{10DF359F-F21B-4934-9E18-0FA030F0334C}" presName="node" presStyleLbl="node1" presStyleIdx="7" presStyleCnt="8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33B8E34-18A0-43A4-8173-76CCCFD166E7}" type="presOf" srcId="{10DF359F-F21B-4934-9E18-0FA030F0334C}" destId="{05B7BCD0-3B58-4A98-BB6E-C823975A2E5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322F862-FBC0-460C-B0BE-5A02FFA1FC9D}" type="presOf" srcId="{1CEB460D-000D-4346-8C8D-20CD17EFD04E}" destId="{43D84F7B-7518-4FFA-A0E8-129825D23A65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A461951-C02F-4A6D-B9C4-F4F05BD97487}" type="presOf" srcId="{8BE3DB54-55E2-4174-BF3B-AD3E9B3892A0}" destId="{E50FADCF-7FDB-4D40-BB76-46D1E06B727B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BFE32973-BE58-465B-A767-5F3415D7E47F}" srcId="{915165F4-27B5-4EAB-944C-A9BA2AAB4DE3}" destId="{10DF359F-F21B-4934-9E18-0FA030F0334C}" srcOrd="7" destOrd="0" parTransId="{28E8FADB-D9D7-46DE-BE08-82C1F3B4CBE9}" sibTransId="{8AF18294-99BA-45B9-BCCA-1D618FAC6798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8D91D7A-32D1-4C83-A199-C7945701DBDB}" type="presOf" srcId="{8BE3DB54-55E2-4174-BF3B-AD3E9B3892A0}" destId="{56F12A06-3B82-4511-A288-415B3543606F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5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4" destOrd="0" parTransId="{8FD1D6C2-A00E-4933-B3F4-4D43B2427068}" sibTransId="{48E01CE4-BDCD-48BC-868A-B8E48854C211}"/>
    <dgm:cxn modelId="{30DC00CF-4039-4AAE-AB24-EC468D90A1D0}" type="presOf" srcId="{28E8FADB-D9D7-46DE-BE08-82C1F3B4CBE9}" destId="{6D07BA72-FD83-496D-8996-348198981D37}" srcOrd="0" destOrd="0" presId="urn:microsoft.com/office/officeart/2005/8/layout/radial1"/>
    <dgm:cxn modelId="{FA250ED7-F601-432F-B6DB-C1941A288CAD}" type="presOf" srcId="{28E8FADB-D9D7-46DE-BE08-82C1F3B4CBE9}" destId="{2AA0A47A-C18C-4721-ABA7-12F9C9F55F1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41AF60F9-0A7C-4DC8-9A5A-1089F8D134FE}" srcId="{915165F4-27B5-4EAB-944C-A9BA2AAB4DE3}" destId="{1CEB460D-000D-4346-8C8D-20CD17EFD04E}" srcOrd="6" destOrd="0" parTransId="{8BE3DB54-55E2-4174-BF3B-AD3E9B3892A0}" sibTransId="{125F1D77-D052-44CE-A0CD-6C0D787EB887}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595F24CA-4CDD-4521-BBCF-2323E1C3FF18}" type="presParOf" srcId="{7F8C1E0C-5CCF-401C-BBAD-ABCA7E9C1736}" destId="{CE5F1234-E353-4596-A0F0-561E66A4A863}" srcOrd="9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10" destOrd="0" presId="urn:microsoft.com/office/officeart/2005/8/layout/radial1"/>
    <dgm:cxn modelId="{7DBC13BC-4ABF-415A-9073-457BCFD51974}" type="presParOf" srcId="{7F8C1E0C-5CCF-401C-BBAD-ABCA7E9C1736}" destId="{8619A20C-7DE2-46F1-B46F-290BD873623B}" srcOrd="11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12" destOrd="0" presId="urn:microsoft.com/office/officeart/2005/8/layout/radial1"/>
    <dgm:cxn modelId="{CB3C8BCD-90B7-4877-A253-E61BB9544C7E}" type="presParOf" srcId="{7F8C1E0C-5CCF-401C-BBAD-ABCA7E9C1736}" destId="{E50FADCF-7FDB-4D40-BB76-46D1E06B727B}" srcOrd="13" destOrd="0" presId="urn:microsoft.com/office/officeart/2005/8/layout/radial1"/>
    <dgm:cxn modelId="{062D9BA1-262A-4C93-A8C1-9E4AF37AF2B2}" type="presParOf" srcId="{E50FADCF-7FDB-4D40-BB76-46D1E06B727B}" destId="{56F12A06-3B82-4511-A288-415B3543606F}" srcOrd="0" destOrd="0" presId="urn:microsoft.com/office/officeart/2005/8/layout/radial1"/>
    <dgm:cxn modelId="{CBD6060D-2431-48C0-BCBF-2428AB1959AE}" type="presParOf" srcId="{7F8C1E0C-5CCF-401C-BBAD-ABCA7E9C1736}" destId="{43D84F7B-7518-4FFA-A0E8-129825D23A65}" srcOrd="14" destOrd="0" presId="urn:microsoft.com/office/officeart/2005/8/layout/radial1"/>
    <dgm:cxn modelId="{93F0DD4E-39D1-488F-9BC6-3F4E7EB5960E}" type="presParOf" srcId="{7F8C1E0C-5CCF-401C-BBAD-ABCA7E9C1736}" destId="{6D07BA72-FD83-496D-8996-348198981D37}" srcOrd="15" destOrd="0" presId="urn:microsoft.com/office/officeart/2005/8/layout/radial1"/>
    <dgm:cxn modelId="{CF63F67F-A3AA-409B-8180-A3993155ED43}" type="presParOf" srcId="{6D07BA72-FD83-496D-8996-348198981D37}" destId="{2AA0A47A-C18C-4721-ABA7-12F9C9F55F1D}" srcOrd="0" destOrd="0" presId="urn:microsoft.com/office/officeart/2005/8/layout/radial1"/>
    <dgm:cxn modelId="{CF82107D-85E7-4B27-82AD-4EC7A3BDE31E}" type="presParOf" srcId="{7F8C1E0C-5CCF-401C-BBAD-ABCA7E9C1736}" destId="{05B7BCD0-3B58-4A98-BB6E-C823975A2E5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Nephew </a:t>
          </a:r>
          <a:r>
            <a:rPr lang="en-US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/ niece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CE5F1234-E353-4596-A0F0-561E66A4A863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4651055"/>
        <a:ext cx="28530" cy="28530"/>
      </dsp:txXfrm>
    </dsp:sp>
    <dsp:sp modelId="{E22D3B22-CD85-4DE6-B2FD-4087BE6B527A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8619A20C-7DE2-46F1-B46F-290BD873623B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342F18EB-64E2-4789-95DE-31FE1F67E15B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00F44ACB-C13F-421A-988C-C88821DF2FE0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91166" y="3401800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FF437C5-95B9-477E-8B5E-D66830CA9606}">
      <dsp:nvSpPr>
        <dsp:cNvPr id="0" name=""/>
        <dsp:cNvSpPr/>
      </dsp:nvSpPr>
      <dsp:spPr>
        <a:xfrm rot="2700000">
          <a:off x="6480486" y="4368430"/>
          <a:ext cx="113287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132872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18600" y="4351600"/>
        <a:ext cx="56643" cy="56643"/>
      </dsp:txXfrm>
    </dsp:sp>
    <dsp:sp modelId="{B6BAC1A6-4BC3-4BB6-9C63-EE1B9FB7E618}">
      <dsp:nvSpPr>
        <dsp:cNvPr id="0" name=""/>
        <dsp:cNvSpPr/>
      </dsp:nvSpPr>
      <dsp:spPr>
        <a:xfrm>
          <a:off x="7219473" y="4552473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47453" y="4780453"/>
        <a:ext cx="1100782" cy="1100782"/>
      </dsp:txXfrm>
    </dsp:sp>
    <dsp:sp modelId="{CE5F1234-E353-4596-A0F0-561E66A4A863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800" y="4724166"/>
        <a:ext cx="54399" cy="54399"/>
      </dsp:txXfrm>
    </dsp:sp>
    <dsp:sp modelId="{E22D3B22-CD85-4DE6-B2FD-4087BE6B527A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8619A20C-7DE2-46F1-B46F-290BD873623B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4336854"/>
        <a:ext cx="54399" cy="54399"/>
      </dsp:txXfrm>
    </dsp:sp>
    <dsp:sp modelId="{342F18EB-64E2-4789-95DE-31FE1F67E15B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E50FADCF-7FDB-4D40-BB76-46D1E06B727B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43D84F7B-7518-4FFA-A0E8-129825D23A6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6D07BA72-FD83-496D-8996-348198981D37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5B7BCD0-3B58-4A98-BB6E-C823975A2E56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hsApGQ57ad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(2)</a:t>
            </a:r>
            <a:br>
              <a:rPr lang="ar-EG"/>
            </a:br>
            <a:r>
              <a:rPr lang="ar-EG"/>
              <a:t>العَائِلَة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إِخْوَةُ سَامِي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21325-284A-732E-0408-4C1CE4E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00" y="2568771"/>
            <a:ext cx="4904200" cy="3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3297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2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83D4F-5624-4ECF-9BAE-9388F849B599}"/>
              </a:ext>
            </a:extLst>
          </p:cNvPr>
          <p:cNvSpPr txBox="1"/>
          <p:nvPr/>
        </p:nvSpPr>
        <p:spPr>
          <a:xfrm>
            <a:off x="4459771" y="5868260"/>
            <a:ext cx="3272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https://youtu.be/hsApGQ57adI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051C-7B1A-44D7-B2BE-CFC5F1EA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98" y="1665134"/>
            <a:ext cx="8189204" cy="35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The family (2) العَائِلَة</vt:lpstr>
      <vt:lpstr>النَّصُّ الثَّانِي إِخْوَةُ سَامِي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2025-11-09T16:54:36Z</dcterms:modified>
  <cp:category/>
</cp:coreProperties>
</file>