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3" r:id="rId3"/>
    <p:sldId id="296" r:id="rId4"/>
    <p:sldId id="272" r:id="rId5"/>
    <p:sldId id="297" r:id="rId6"/>
    <p:sldId id="299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كُرَة السَّلَّة تَحْتَاج إِلَى طُول / وَزْن مُنَاسِب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يَجِب أَنْ أَجْرِي كُلَّ يَوْم سَاعَة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أَسْتَطِيع أَنْ أَتَسَجَّل في هَذَا النَّادِي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837873"/>
          <a:ext cx="8128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291753"/>
          <a:ext cx="5689600" cy="1092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أَسْتَطِيع أَنْ أَتَسَجَّل في هَذَا النَّادِي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5318" y="345072"/>
        <a:ext cx="5582962" cy="985602"/>
      </dsp:txXfrm>
    </dsp:sp>
    <dsp:sp modelId="{DA6EC800-4A5E-4433-B1BD-149B73673078}">
      <dsp:nvSpPr>
        <dsp:cNvPr id="0" name=""/>
        <dsp:cNvSpPr/>
      </dsp:nvSpPr>
      <dsp:spPr>
        <a:xfrm>
          <a:off x="0" y="2516193"/>
          <a:ext cx="8128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970073"/>
          <a:ext cx="5689600" cy="109224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كُرَة السَّلَّة تَحْتَاج إِلَى طُول / وَزْن مُنَاسِب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5318" y="2023392"/>
        <a:ext cx="5582962" cy="985602"/>
      </dsp:txXfrm>
    </dsp:sp>
    <dsp:sp modelId="{342FEC3C-0F30-4065-BD27-3AF9C6FE50CB}">
      <dsp:nvSpPr>
        <dsp:cNvPr id="0" name=""/>
        <dsp:cNvSpPr/>
      </dsp:nvSpPr>
      <dsp:spPr>
        <a:xfrm>
          <a:off x="0" y="4194513"/>
          <a:ext cx="8128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648393"/>
          <a:ext cx="5689600" cy="10922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>
              <a:latin typeface="Sakkal Majalla" panose="02000000000000000000" pitchFamily="2" charset="-78"/>
              <a:cs typeface="Sakkal Majalla" panose="02000000000000000000" pitchFamily="2" charset="-78"/>
            </a:rPr>
            <a:t>يَجِب أَنْ أَجْرِي كُلَّ يَوْم سَاعَة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85318" y="3701712"/>
        <a:ext cx="5582962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ar-EG" sz="1800" b="1"/>
              <a:t>8</a:t>
            </a:r>
            <a:r>
              <a:rPr lang="en-CA" sz="1800" b="1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الوَزْنُ وَالطُّول (2)</a:t>
            </a:r>
            <a:br>
              <a:rPr lang="ar-EG" dirty="0"/>
            </a:br>
            <a:r>
              <a:rPr lang="en-US" dirty="0"/>
              <a:t>Weight &amp; Height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38" y="1808922"/>
            <a:ext cx="9611724" cy="40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4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1853096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85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04" y="236945"/>
            <a:ext cx="7732643" cy="60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975126-F40A-4CD5-A47A-D462A3CC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958F0-18C3-4848-9F72-2E4BF9E3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01" y="1473661"/>
            <a:ext cx="7792598" cy="39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9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EAB8A2-9014-4502-A3E2-D446730A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BE595-30FD-497B-AC2E-A5E02E5B6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738" y="1839818"/>
            <a:ext cx="8532524" cy="317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8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41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Sakkal Majalla</vt:lpstr>
      <vt:lpstr>Office Theme</vt:lpstr>
      <vt:lpstr>الوَزْنُ وَالطُّول (2) Weight &amp; Height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43</cp:revision>
  <dcterms:created xsi:type="dcterms:W3CDTF">2020-09-13T16:40:33Z</dcterms:created>
  <dcterms:modified xsi:type="dcterms:W3CDTF">2024-10-19T17:15:54Z</dcterms:modified>
</cp:coreProperties>
</file>