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300" r:id="rId4"/>
    <p:sldId id="301" r:id="rId5"/>
    <p:sldId id="272" r:id="rId6"/>
    <p:sldId id="273" r:id="rId7"/>
    <p:sldId id="275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أَنْ أَشُمّ الهَوَاء النَّظِيف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المَزَارع وَالبَسَاتِين فِي 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يَوْمَ العُطْلَة إِلَى 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شَرِبْتُ الحَلِيب الطَّازَج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سَمِعْتُ تَغْرِيد الطُّيُور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رَأَيْتُ 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سُكَّان الرِّيف طَيِّبُون وَكَرِيمُون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رِحْلَة الرِّيف رَائِعَة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نِمْتُ تَحْتَ الشَّجَرَة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يَوْمَ العُطْلَة إِلَى الرِّيف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أَنْ أَشُمّ الهَوَاء النَّظِيف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المَزَارع وَالبَسَاتِين فِي الرِّيف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رَأَيْتُ الحَيَوَانَات الأَلِيفَة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شَرِبْتُ الحَلِيب الطَّازَج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سَمِعْتُ تَغْرِيد الطُّيُور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نِمْتُ تَحْتَ الشَّجَرَة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سُكَّان الرِّيف طَيِّبُون وَكَرِيمُون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رِحْلَة الرِّيف رَائِعَة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FGs_gsLuj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الرِّيف وَالمَدينَة (2)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201D9-06C3-48FF-A6C4-2210460D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657342"/>
            <a:ext cx="3238952" cy="2981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D4294-4231-44C7-9DA6-4FCAB5D6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3" y="2231431"/>
            <a:ext cx="266737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2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4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6" y="709233"/>
            <a:ext cx="4315427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62" y="738554"/>
            <a:ext cx="8044649" cy="5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3900A-0D0A-4AE9-865B-7791E29B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E80E1-1CBD-436E-AFD4-B52CF539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80FD1-A1ED-453F-9292-DE0E9BB11ED1}"/>
              </a:ext>
            </a:extLst>
          </p:cNvPr>
          <p:cNvSpPr txBox="1"/>
          <p:nvPr/>
        </p:nvSpPr>
        <p:spPr>
          <a:xfrm>
            <a:off x="3054427" y="560469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https://www.youtube.com/watch?v=pFGs_gsLujg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C41E8-22BE-4B02-912D-693DBB0E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61" y="1961002"/>
            <a:ext cx="3630278" cy="1713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9E8D7-9621-442F-B17A-235D7584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53" y="3123282"/>
            <a:ext cx="3578184" cy="1713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1805D1-FC7C-4C9C-BCFC-30BB2795E6E0}"/>
              </a:ext>
            </a:extLst>
          </p:cNvPr>
          <p:cNvCxnSpPr/>
          <p:nvPr/>
        </p:nvCxnSpPr>
        <p:spPr>
          <a:xfrm flipH="1">
            <a:off x="4781320" y="1961002"/>
            <a:ext cx="1872868" cy="2996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7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68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الرِّيف وَالمَدينَة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2024-10-26T17:16:06Z</dcterms:modified>
</cp:coreProperties>
</file>