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308" r:id="rId4"/>
    <p:sldId id="273" r:id="rId5"/>
    <p:sldId id="305" r:id="rId6"/>
    <p:sldId id="307" r:id="rId7"/>
    <p:sldId id="306" r:id="rId8"/>
    <p:sldId id="293" r:id="rId9"/>
    <p:sldId id="309" r:id="rId10"/>
    <p:sldId id="310" r:id="rId11"/>
    <p:sldId id="31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المَشَاعِر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الشُّعُور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(حُزْن)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السَّبَب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(حَزِين)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الفِعْل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(يَحْزَن)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AEE0E1CC-07EA-4971-8693-6177E61CBD1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(لِأَنَّنِي لَمْ أَنْجَح)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D0E84-0A47-4CF0-9040-46030C5FC216}" type="parTrans" cxnId="{DD250733-BF2D-4F5C-A02A-E0DE5FAC72B5}">
      <dgm:prSet/>
      <dgm:spPr/>
    </dgm:pt>
    <dgm:pt modelId="{A336ADD6-F2C1-416B-B33F-392C0EA5A450}" type="sibTrans" cxnId="{DD250733-BF2D-4F5C-A02A-E0DE5FAC72B5}">
      <dgm:prSet/>
      <dgm:spPr/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4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4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4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F8FB9736-A7CF-4189-ABD0-7363F3569CCC}" type="pres">
      <dgm:prSet presAssocID="{71DF905C-3FBF-4E61-BFA3-FA4AF0F4E924}" presName="Name37" presStyleLbl="parChTrans1D2" presStyleIdx="1" presStyleCnt="4"/>
      <dgm:spPr/>
    </dgm:pt>
    <dgm:pt modelId="{2D63BE18-111D-4008-B629-A7396041EDD8}" type="pres">
      <dgm:prSet presAssocID="{8557F9EE-9B7A-4B14-9CD1-69DD0FA5BD42}" presName="hierRoot2" presStyleCnt="0">
        <dgm:presLayoutVars>
          <dgm:hierBranch val="init"/>
        </dgm:presLayoutVars>
      </dgm:prSet>
      <dgm:spPr/>
    </dgm:pt>
    <dgm:pt modelId="{19281765-DC57-46B7-88D5-B14F64C2E4A1}" type="pres">
      <dgm:prSet presAssocID="{8557F9EE-9B7A-4B14-9CD1-69DD0FA5BD42}" presName="rootComposite" presStyleCnt="0"/>
      <dgm:spPr/>
    </dgm:pt>
    <dgm:pt modelId="{5F2C687C-81F8-4F34-B547-04C113304263}" type="pres">
      <dgm:prSet presAssocID="{8557F9EE-9B7A-4B14-9CD1-69DD0FA5BD42}" presName="rootText" presStyleLbl="node2" presStyleIdx="1" presStyleCnt="4">
        <dgm:presLayoutVars>
          <dgm:chPref val="3"/>
        </dgm:presLayoutVars>
      </dgm:prSet>
      <dgm:spPr/>
    </dgm:pt>
    <dgm:pt modelId="{B31A2E1B-1820-474F-B5EC-E1E53CF21BCB}" type="pres">
      <dgm:prSet presAssocID="{8557F9EE-9B7A-4B14-9CD1-69DD0FA5BD42}" presName="rootConnector" presStyleLbl="node2" presStyleIdx="1" presStyleCnt="4"/>
      <dgm:spPr/>
    </dgm:pt>
    <dgm:pt modelId="{48891C91-1FFF-41EB-8A28-1174F17AA256}" type="pres">
      <dgm:prSet presAssocID="{8557F9EE-9B7A-4B14-9CD1-69DD0FA5BD42}" presName="hierChild4" presStyleCnt="0"/>
      <dgm:spPr/>
    </dgm:pt>
    <dgm:pt modelId="{A6AF0958-FD85-4453-8D96-1F49B4C69710}" type="pres">
      <dgm:prSet presAssocID="{B249E479-38BB-4064-AA3F-C9CAA0AB4021}" presName="Name37" presStyleLbl="parChTrans1D3" presStyleIdx="1" presStyleCnt="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1" presStyleCnt="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1" presStyleCnt="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AA38B937-0FDD-44B9-BF5D-EFEF3177E924}" type="pres">
      <dgm:prSet presAssocID="{8557F9EE-9B7A-4B14-9CD1-69DD0FA5BD42}" presName="hierChild5" presStyleCnt="0"/>
      <dgm:spPr/>
    </dgm:pt>
    <dgm:pt modelId="{2A14F7DA-46D1-4521-8B77-647DC6BCCD7C}" type="pres">
      <dgm:prSet presAssocID="{E1CB2BE4-BC86-4B87-BBDD-EE6E31AB7678}" presName="Name37" presStyleLbl="parChTrans1D2" presStyleIdx="2" presStyleCnt="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2" presStyleIdx="2" presStyleCnt="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2" presStyleIdx="2" presStyleCnt="4"/>
      <dgm:spPr/>
    </dgm:pt>
    <dgm:pt modelId="{3DE29EAC-E671-4AE9-B8E7-A8239497EF9A}" type="pres">
      <dgm:prSet presAssocID="{CC19D97B-481F-4026-999D-C50E10F49802}" presName="hierChild4" presStyleCnt="0"/>
      <dgm:spPr/>
    </dgm:pt>
    <dgm:pt modelId="{8F14E5EA-2784-44A6-BC5D-D9E26D68FD63}" type="pres">
      <dgm:prSet presAssocID="{89F476AD-EDD0-4CF7-A5CE-CE18EA00CD82}" presName="Name48" presStyleLbl="parChTrans1D3" presStyleIdx="2" presStyleCnt="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2" presStyleCnt="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2" presStyleCnt="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1CAF9BDE-FD5C-465D-B2E1-5C3519719A69}" type="pres">
      <dgm:prSet presAssocID="{F3430A4B-AB5B-4AD5-9DF7-712BA191B799}" presName="Name37" presStyleLbl="parChTrans1D2" presStyleIdx="3" presStyleCnt="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2" presStyleIdx="3" presStyleCnt="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2" presStyleIdx="3" presStyleCnt="4"/>
      <dgm:spPr/>
    </dgm:pt>
    <dgm:pt modelId="{49155D48-F4FA-4720-BEEF-62EA75279E9F}" type="pres">
      <dgm:prSet presAssocID="{5BB0D956-20CD-44DE-9F51-DC8B31800408}" presName="hierChild4" presStyleCnt="0"/>
      <dgm:spPr/>
    </dgm:pt>
    <dgm:pt modelId="{514439DE-B558-4E02-8CF3-692E1892D03A}" type="pres">
      <dgm:prSet presAssocID="{2CED0E84-0A47-4CF0-9040-46030C5FC216}" presName="Name48" presStyleLbl="parChTrans1D3" presStyleIdx="3" presStyleCnt="4"/>
      <dgm:spPr/>
    </dgm:pt>
    <dgm:pt modelId="{1E2ECB9A-68DB-4731-988B-B31865688B55}" type="pres">
      <dgm:prSet presAssocID="{AEE0E1CC-07EA-4971-8693-6177E61CBD1B}" presName="hierRoot2" presStyleCnt="0">
        <dgm:presLayoutVars>
          <dgm:hierBranch val="init"/>
        </dgm:presLayoutVars>
      </dgm:prSet>
      <dgm:spPr/>
    </dgm:pt>
    <dgm:pt modelId="{46D8C93B-52BF-48B0-B4ED-253CD69A1882}" type="pres">
      <dgm:prSet presAssocID="{AEE0E1CC-07EA-4971-8693-6177E61CBD1B}" presName="rootComposite" presStyleCnt="0"/>
      <dgm:spPr/>
    </dgm:pt>
    <dgm:pt modelId="{03996287-EABB-4B0E-83F8-2FE08639ED94}" type="pres">
      <dgm:prSet presAssocID="{AEE0E1CC-07EA-4971-8693-6177E61CBD1B}" presName="rootText" presStyleLbl="node3" presStyleIdx="3" presStyleCnt="4">
        <dgm:presLayoutVars>
          <dgm:chPref val="3"/>
        </dgm:presLayoutVars>
      </dgm:prSet>
      <dgm:spPr/>
    </dgm:pt>
    <dgm:pt modelId="{D89C7726-E942-42F8-A8F8-F9647989DE8C}" type="pres">
      <dgm:prSet presAssocID="{AEE0E1CC-07EA-4971-8693-6177E61CBD1B}" presName="rootConnector" presStyleLbl="node3" presStyleIdx="3" presStyleCnt="4"/>
      <dgm:spPr/>
    </dgm:pt>
    <dgm:pt modelId="{F5626295-3E93-49B9-8AB1-787EEA308AE3}" type="pres">
      <dgm:prSet presAssocID="{AEE0E1CC-07EA-4971-8693-6177E61CBD1B}" presName="hierChild4" presStyleCnt="0"/>
      <dgm:spPr/>
    </dgm:pt>
    <dgm:pt modelId="{934B0C1F-27EE-4E95-AB95-2F4F715C1214}" type="pres">
      <dgm:prSet presAssocID="{AEE0E1CC-07EA-4971-8693-6177E61CBD1B}" presName="hierChild5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B27EFB03-763E-4DCC-8FC8-C8AD370A94C6}" type="presOf" srcId="{AEE0E1CC-07EA-4971-8693-6177E61CBD1B}" destId="{03996287-EABB-4B0E-83F8-2FE08639ED94}" srcOrd="0" destOrd="0" presId="urn:microsoft.com/office/officeart/2005/8/layout/orgChart1"/>
    <dgm:cxn modelId="{D5E9B80A-A6F0-4E15-A26B-A3B501D764B6}" type="presOf" srcId="{E1CB2BE4-BC86-4B87-BBDD-EE6E31AB7678}" destId="{2A14F7DA-46D1-4521-8B77-647DC6BCCD7C}" srcOrd="0" destOrd="0" presId="urn:microsoft.com/office/officeart/2005/8/layout/orgChart1"/>
    <dgm:cxn modelId="{6BF98F13-FD5E-41B0-AA33-F8FA599BAC4E}" type="presOf" srcId="{71DF905C-3FBF-4E61-BFA3-FA4AF0F4E924}" destId="{F8FB9736-A7CF-4189-ABD0-7363F3569CCC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9F100C16-9B2C-421A-9562-080DE7DC5802}" type="presOf" srcId="{8BB1E2B5-3B67-40E2-BB02-26814635D1F6}" destId="{B08DA2A1-F465-4DEE-B8A7-F09943A27716}" srcOrd="0" destOrd="0" presId="urn:microsoft.com/office/officeart/2005/8/layout/orgChart1"/>
    <dgm:cxn modelId="{F93A611A-C37F-42FC-95AA-04E6B7A3E111}" type="presOf" srcId="{89F476AD-EDD0-4CF7-A5CE-CE18EA00CD82}" destId="{8F14E5EA-2784-44A6-BC5D-D9E26D68FD63}" srcOrd="0" destOrd="0" presId="urn:microsoft.com/office/officeart/2005/8/layout/orgChart1"/>
    <dgm:cxn modelId="{39D4331E-AD7B-4059-8A22-D64DAE151416}" type="presOf" srcId="{5BB0D956-20CD-44DE-9F51-DC8B31800408}" destId="{3A5942A4-E33D-468C-94C2-3787ADB64AEE}" srcOrd="0" destOrd="0" presId="urn:microsoft.com/office/officeart/2005/8/layout/orgChart1"/>
    <dgm:cxn modelId="{8065A91E-A010-4486-99A8-4A23BA7B6CBA}" type="presOf" srcId="{2CED0E84-0A47-4CF0-9040-46030C5FC216}" destId="{514439DE-B558-4E02-8CF3-692E1892D03A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044C362C-C23C-4E19-818D-CE5565F885CC}" type="presOf" srcId="{8BB1E2B5-3B67-40E2-BB02-26814635D1F6}" destId="{BB89E035-E96C-4203-BA79-9A89F5F01C88}" srcOrd="1" destOrd="0" presId="urn:microsoft.com/office/officeart/2005/8/layout/orgChart1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194F830-3D5C-4797-AA4F-9D457BE7A048}" type="presOf" srcId="{CC19D97B-481F-4026-999D-C50E10F49802}" destId="{A001435C-3942-4E0B-A2D0-9896A0B56D1F}" srcOrd="1" destOrd="0" presId="urn:microsoft.com/office/officeart/2005/8/layout/orgChart1"/>
    <dgm:cxn modelId="{DD250733-BF2D-4F5C-A02A-E0DE5FAC72B5}" srcId="{5BB0D956-20CD-44DE-9F51-DC8B31800408}" destId="{AEE0E1CC-07EA-4971-8693-6177E61CBD1B}" srcOrd="0" destOrd="0" parTransId="{2CED0E84-0A47-4CF0-9040-46030C5FC216}" sibTransId="{A336ADD6-F2C1-416B-B33F-392C0EA5A450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8307903F-9D76-4F6C-B98B-AB32BC99FA53}" type="presOf" srcId="{B249E479-38BB-4064-AA3F-C9CAA0AB4021}" destId="{A6AF0958-FD85-4453-8D96-1F49B4C69710}" srcOrd="0" destOrd="0" presId="urn:microsoft.com/office/officeart/2005/8/layout/orgChart1"/>
    <dgm:cxn modelId="{ECAADA60-4F2D-4391-BA91-A683E108B1D1}" type="presOf" srcId="{8557F9EE-9B7A-4B14-9CD1-69DD0FA5BD42}" destId="{5F2C687C-81F8-4F34-B547-04C113304263}" srcOrd="0" destOrd="0" presId="urn:microsoft.com/office/officeart/2005/8/layout/orgChart1"/>
    <dgm:cxn modelId="{61135463-CEFA-48AB-B005-39841E0DAAAD}" type="presOf" srcId="{AEE0E1CC-07EA-4971-8693-6177E61CBD1B}" destId="{D89C7726-E942-42F8-A8F8-F9647989DE8C}" srcOrd="1" destOrd="0" presId="urn:microsoft.com/office/officeart/2005/8/layout/orgChart1"/>
    <dgm:cxn modelId="{74669667-D68E-43C5-BAF5-0159EB355F07}" srcId="{7D710BA0-4B8F-438C-A372-179DA35B416C}" destId="{CC19D97B-481F-4026-999D-C50E10F49802}" srcOrd="2" destOrd="0" parTransId="{E1CB2BE4-BC86-4B87-BBDD-EE6E31AB7678}" sibTransId="{8CBCAB46-837E-4CD8-AD9E-42575C90F3BD}"/>
    <dgm:cxn modelId="{DF29DE6A-7527-4BB6-90B3-EC51F12D9650}" type="presOf" srcId="{BA1C5657-4052-4EB6-A478-0D1B36138B03}" destId="{D3D57B7D-50F5-49F9-BCFE-94A95349F2D2}" srcOrd="0" destOrd="0" presId="urn:microsoft.com/office/officeart/2005/8/layout/orgChart1"/>
    <dgm:cxn modelId="{26E52771-7A93-45E9-A810-BAA625E76BF1}" srcId="{CC19D97B-481F-4026-999D-C50E10F49802}" destId="{8BB1E2B5-3B67-40E2-BB02-26814635D1F6}" srcOrd="0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149DB86-A7FD-40AD-B537-37D972AA02B0}" type="presOf" srcId="{CC19D97B-481F-4026-999D-C50E10F49802}" destId="{6781A412-854B-401F-A837-8E264F785A78}" srcOrd="0" destOrd="0" presId="urn:microsoft.com/office/officeart/2005/8/layout/orgChart1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C741EA4-C5FB-4415-85AE-0112A62D23F2}" type="presOf" srcId="{8557F9EE-9B7A-4B14-9CD1-69DD0FA5BD42}" destId="{B31A2E1B-1820-474F-B5EC-E1E53CF21BCB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077B01C1-629B-4525-A0F4-5AB7AEA65BAB}" type="presOf" srcId="{F3430A4B-AB5B-4AD5-9DF7-712BA191B799}" destId="{1CAF9BDE-FD5C-465D-B2E1-5C3519719A6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E953B0C3-48D7-4CC1-9A21-321230E067A4}" srcId="{7D710BA0-4B8F-438C-A372-179DA35B416C}" destId="{5BB0D956-20CD-44DE-9F51-DC8B31800408}" srcOrd="3" destOrd="0" parTransId="{F3430A4B-AB5B-4AD5-9DF7-712BA191B799}" sibTransId="{3ADC8168-01FA-46B3-9A4A-DBCFDD15A699}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1CBCC9DC-C034-4497-868E-16A28F709836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94382CE1-5927-4FCC-897C-7029A39D8D2C}" type="presOf" srcId="{5BB0D956-20CD-44DE-9F51-DC8B31800408}" destId="{34A757C2-1A1E-415E-97F9-FC4BC16CA8BB}" srcOrd="1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982DAFEC-8ABB-40F9-B00F-790731271837}" type="presParOf" srcId="{780ECA75-AB4D-47FB-B819-CB07BE1E6082}" destId="{F8FB9736-A7CF-4189-ABD0-7363F3569CCC}" srcOrd="2" destOrd="0" presId="urn:microsoft.com/office/officeart/2005/8/layout/orgChart1"/>
    <dgm:cxn modelId="{356FEEEF-2BCA-4B3E-B7D4-9BFF1EF5EA86}" type="presParOf" srcId="{780ECA75-AB4D-47FB-B819-CB07BE1E6082}" destId="{2D63BE18-111D-4008-B629-A7396041EDD8}" srcOrd="3" destOrd="0" presId="urn:microsoft.com/office/officeart/2005/8/layout/orgChart1"/>
    <dgm:cxn modelId="{79E0B62C-5332-4953-961A-5CA18D7FA686}" type="presParOf" srcId="{2D63BE18-111D-4008-B629-A7396041EDD8}" destId="{19281765-DC57-46B7-88D5-B14F64C2E4A1}" srcOrd="0" destOrd="0" presId="urn:microsoft.com/office/officeart/2005/8/layout/orgChart1"/>
    <dgm:cxn modelId="{4E529D3F-B572-43F5-A8A7-8B0F1A937263}" type="presParOf" srcId="{19281765-DC57-46B7-88D5-B14F64C2E4A1}" destId="{5F2C687C-81F8-4F34-B547-04C113304263}" srcOrd="0" destOrd="0" presId="urn:microsoft.com/office/officeart/2005/8/layout/orgChart1"/>
    <dgm:cxn modelId="{964EDA85-BC59-4806-96CA-03417B256C96}" type="presParOf" srcId="{19281765-DC57-46B7-88D5-B14F64C2E4A1}" destId="{B31A2E1B-1820-474F-B5EC-E1E53CF21BCB}" srcOrd="1" destOrd="0" presId="urn:microsoft.com/office/officeart/2005/8/layout/orgChart1"/>
    <dgm:cxn modelId="{8630E239-0250-418B-93DA-451E78767767}" type="presParOf" srcId="{2D63BE18-111D-4008-B629-A7396041EDD8}" destId="{48891C91-1FFF-41EB-8A28-1174F17AA256}" srcOrd="1" destOrd="0" presId="urn:microsoft.com/office/officeart/2005/8/layout/orgChart1"/>
    <dgm:cxn modelId="{1A2F0D5D-4640-4574-8C11-11777D156D47}" type="presParOf" srcId="{48891C91-1FFF-41EB-8A28-1174F17AA256}" destId="{A6AF0958-FD85-4453-8D96-1F49B4C69710}" srcOrd="0" destOrd="0" presId="urn:microsoft.com/office/officeart/2005/8/layout/orgChart1"/>
    <dgm:cxn modelId="{22D45141-D6AF-4C00-806D-A5B1AA3851D1}" type="presParOf" srcId="{48891C91-1FFF-41EB-8A28-1174F17AA256}" destId="{9492CBF5-C1EA-4231-BCFE-A14939FFE24D}" srcOrd="1" destOrd="0" presId="urn:microsoft.com/office/officeart/2005/8/layout/orgChart1"/>
    <dgm:cxn modelId="{0F080B37-9B42-4AC7-AD01-8C1D6F7AB4C7}" type="presParOf" srcId="{9492CBF5-C1EA-4231-BCFE-A14939FFE24D}" destId="{262F6CBA-BB18-45F3-998C-4468E3DA15B0}" srcOrd="0" destOrd="0" presId="urn:microsoft.com/office/officeart/2005/8/layout/orgChart1"/>
    <dgm:cxn modelId="{9C58F36E-B0E3-4B2F-8E9C-E790A411BE1B}" type="presParOf" srcId="{262F6CBA-BB18-45F3-998C-4468E3DA15B0}" destId="{D3D57B7D-50F5-49F9-BCFE-94A95349F2D2}" srcOrd="0" destOrd="0" presId="urn:microsoft.com/office/officeart/2005/8/layout/orgChart1"/>
    <dgm:cxn modelId="{1978AF0A-E5CA-477B-B2DE-DB03150E1B50}" type="presParOf" srcId="{262F6CBA-BB18-45F3-998C-4468E3DA15B0}" destId="{C5D8CEA7-E0CD-40B0-9F6F-D070133D6C22}" srcOrd="1" destOrd="0" presId="urn:microsoft.com/office/officeart/2005/8/layout/orgChart1"/>
    <dgm:cxn modelId="{76A87B39-79DE-49CC-86CF-F7F06A29FA93}" type="presParOf" srcId="{9492CBF5-C1EA-4231-BCFE-A14939FFE24D}" destId="{A1F8BA28-4D53-4B50-857E-E7243BFD2CEC}" srcOrd="1" destOrd="0" presId="urn:microsoft.com/office/officeart/2005/8/layout/orgChart1"/>
    <dgm:cxn modelId="{4759208D-18AF-4B5C-BAC1-04F6E59DD491}" type="presParOf" srcId="{9492CBF5-C1EA-4231-BCFE-A14939FFE24D}" destId="{FE99B8C2-238B-489E-A1F4-7F34908320CE}" srcOrd="2" destOrd="0" presId="urn:microsoft.com/office/officeart/2005/8/layout/orgChart1"/>
    <dgm:cxn modelId="{2B61F253-EEC8-49EB-B0AF-B157BAD7374E}" type="presParOf" srcId="{2D63BE18-111D-4008-B629-A7396041EDD8}" destId="{AA38B937-0FDD-44B9-BF5D-EFEF3177E924}" srcOrd="2" destOrd="0" presId="urn:microsoft.com/office/officeart/2005/8/layout/orgChart1"/>
    <dgm:cxn modelId="{21DA0943-210A-4317-B252-8CC5C59CD398}" type="presParOf" srcId="{780ECA75-AB4D-47FB-B819-CB07BE1E6082}" destId="{2A14F7DA-46D1-4521-8B77-647DC6BCCD7C}" srcOrd="4" destOrd="0" presId="urn:microsoft.com/office/officeart/2005/8/layout/orgChart1"/>
    <dgm:cxn modelId="{4286C4C5-F5DA-47FF-AF1F-F24AD14EC347}" type="presParOf" srcId="{780ECA75-AB4D-47FB-B819-CB07BE1E6082}" destId="{C9DB112B-4615-47E0-98F5-7C3FBA6F3B9A}" srcOrd="5" destOrd="0" presId="urn:microsoft.com/office/officeart/2005/8/layout/orgChart1"/>
    <dgm:cxn modelId="{989FB0A8-6DCF-493C-BE6B-A7AAF22B12C0}" type="presParOf" srcId="{C9DB112B-4615-47E0-98F5-7C3FBA6F3B9A}" destId="{A5D90227-8274-4743-AD5C-394978D0868E}" srcOrd="0" destOrd="0" presId="urn:microsoft.com/office/officeart/2005/8/layout/orgChart1"/>
    <dgm:cxn modelId="{23F07E60-B603-4858-870B-AC34AD5C2A9A}" type="presParOf" srcId="{A5D90227-8274-4743-AD5C-394978D0868E}" destId="{6781A412-854B-401F-A837-8E264F785A78}" srcOrd="0" destOrd="0" presId="urn:microsoft.com/office/officeart/2005/8/layout/orgChart1"/>
    <dgm:cxn modelId="{E8239CE1-A37A-4FB3-8D9E-EF664E2DF78D}" type="presParOf" srcId="{A5D90227-8274-4743-AD5C-394978D0868E}" destId="{A001435C-3942-4E0B-A2D0-9896A0B56D1F}" srcOrd="1" destOrd="0" presId="urn:microsoft.com/office/officeart/2005/8/layout/orgChart1"/>
    <dgm:cxn modelId="{4CC7D647-CB76-4D29-89B8-943D91115554}" type="presParOf" srcId="{C9DB112B-4615-47E0-98F5-7C3FBA6F3B9A}" destId="{3DE29EAC-E671-4AE9-B8E7-A8239497EF9A}" srcOrd="1" destOrd="0" presId="urn:microsoft.com/office/officeart/2005/8/layout/orgChart1"/>
    <dgm:cxn modelId="{A11593C4-B17F-4FDA-B442-8DC42070FEF0}" type="presParOf" srcId="{3DE29EAC-E671-4AE9-B8E7-A8239497EF9A}" destId="{8F14E5EA-2784-44A6-BC5D-D9E26D68FD63}" srcOrd="0" destOrd="0" presId="urn:microsoft.com/office/officeart/2005/8/layout/orgChart1"/>
    <dgm:cxn modelId="{716BEC41-75DB-41CA-8F24-8B60744D46DB}" type="presParOf" srcId="{3DE29EAC-E671-4AE9-B8E7-A8239497EF9A}" destId="{996E67FB-DCD0-4FF0-837E-B0CE798FF979}" srcOrd="1" destOrd="0" presId="urn:microsoft.com/office/officeart/2005/8/layout/orgChart1"/>
    <dgm:cxn modelId="{88D6574F-D59F-41EB-AE6C-935E1C806C72}" type="presParOf" srcId="{996E67FB-DCD0-4FF0-837E-B0CE798FF979}" destId="{F6EA9A7F-2CBB-479F-B0D1-B2A3DEEA4682}" srcOrd="0" destOrd="0" presId="urn:microsoft.com/office/officeart/2005/8/layout/orgChart1"/>
    <dgm:cxn modelId="{C9DCBBE8-7D3F-4AD7-AF86-1894D9667140}" type="presParOf" srcId="{F6EA9A7F-2CBB-479F-B0D1-B2A3DEEA4682}" destId="{B08DA2A1-F465-4DEE-B8A7-F09943A27716}" srcOrd="0" destOrd="0" presId="urn:microsoft.com/office/officeart/2005/8/layout/orgChart1"/>
    <dgm:cxn modelId="{2D414C25-6487-47C3-8E9B-BA86679B24D2}" type="presParOf" srcId="{F6EA9A7F-2CBB-479F-B0D1-B2A3DEEA4682}" destId="{BB89E035-E96C-4203-BA79-9A89F5F01C88}" srcOrd="1" destOrd="0" presId="urn:microsoft.com/office/officeart/2005/8/layout/orgChart1"/>
    <dgm:cxn modelId="{75ADE82B-197B-4FC1-99B5-58683F9FF828}" type="presParOf" srcId="{996E67FB-DCD0-4FF0-837E-B0CE798FF979}" destId="{DA1747B6-586B-415F-BD27-2D3DF3C25946}" srcOrd="1" destOrd="0" presId="urn:microsoft.com/office/officeart/2005/8/layout/orgChart1"/>
    <dgm:cxn modelId="{5F441D20-CDFC-495F-9CC6-E8B5F7DA91B9}" type="presParOf" srcId="{996E67FB-DCD0-4FF0-837E-B0CE798FF979}" destId="{86D3F4C4-6380-4DE1-A6B2-2FB2850F4097}" srcOrd="2" destOrd="0" presId="urn:microsoft.com/office/officeart/2005/8/layout/orgChart1"/>
    <dgm:cxn modelId="{0D7819FD-2ACF-41F6-9FB6-D74863C26EBC}" type="presParOf" srcId="{C9DB112B-4615-47E0-98F5-7C3FBA6F3B9A}" destId="{0ADB7734-908D-4C0C-9DA1-BCD099CCEA46}" srcOrd="2" destOrd="0" presId="urn:microsoft.com/office/officeart/2005/8/layout/orgChart1"/>
    <dgm:cxn modelId="{6F6CD905-DC65-455D-BD81-4843CC89C4A9}" type="presParOf" srcId="{780ECA75-AB4D-47FB-B819-CB07BE1E6082}" destId="{1CAF9BDE-FD5C-465D-B2E1-5C3519719A69}" srcOrd="6" destOrd="0" presId="urn:microsoft.com/office/officeart/2005/8/layout/orgChart1"/>
    <dgm:cxn modelId="{1D1A7770-4B4B-46C3-88BF-17D0C57717B7}" type="presParOf" srcId="{780ECA75-AB4D-47FB-B819-CB07BE1E6082}" destId="{27DD010F-E108-458A-A84D-ED717B2301E2}" srcOrd="7" destOrd="0" presId="urn:microsoft.com/office/officeart/2005/8/layout/orgChart1"/>
    <dgm:cxn modelId="{A1BF9513-727A-4BB3-AD37-CC4203A7DA79}" type="presParOf" srcId="{27DD010F-E108-458A-A84D-ED717B2301E2}" destId="{248238D8-B8F3-4235-B192-45B3DFBCD61D}" srcOrd="0" destOrd="0" presId="urn:microsoft.com/office/officeart/2005/8/layout/orgChart1"/>
    <dgm:cxn modelId="{407D6B64-802B-4C7E-A015-50D896050A6B}" type="presParOf" srcId="{248238D8-B8F3-4235-B192-45B3DFBCD61D}" destId="{3A5942A4-E33D-468C-94C2-3787ADB64AEE}" srcOrd="0" destOrd="0" presId="urn:microsoft.com/office/officeart/2005/8/layout/orgChart1"/>
    <dgm:cxn modelId="{A43B3848-95F7-4F26-BB3D-704D82F35173}" type="presParOf" srcId="{248238D8-B8F3-4235-B192-45B3DFBCD61D}" destId="{34A757C2-1A1E-415E-97F9-FC4BC16CA8BB}" srcOrd="1" destOrd="0" presId="urn:microsoft.com/office/officeart/2005/8/layout/orgChart1"/>
    <dgm:cxn modelId="{0F917CC2-E4FA-49F8-B35B-1A2B9CA919F3}" type="presParOf" srcId="{27DD010F-E108-458A-A84D-ED717B2301E2}" destId="{49155D48-F4FA-4720-BEEF-62EA75279E9F}" srcOrd="1" destOrd="0" presId="urn:microsoft.com/office/officeart/2005/8/layout/orgChart1"/>
    <dgm:cxn modelId="{3B86FA79-D004-48F0-8FE8-E68861ECF889}" type="presParOf" srcId="{49155D48-F4FA-4720-BEEF-62EA75279E9F}" destId="{514439DE-B558-4E02-8CF3-692E1892D03A}" srcOrd="0" destOrd="0" presId="urn:microsoft.com/office/officeart/2005/8/layout/orgChart1"/>
    <dgm:cxn modelId="{A3BEF47D-1B8D-4285-9C4B-B164B2572A1C}" type="presParOf" srcId="{49155D48-F4FA-4720-BEEF-62EA75279E9F}" destId="{1E2ECB9A-68DB-4731-988B-B31865688B55}" srcOrd="1" destOrd="0" presId="urn:microsoft.com/office/officeart/2005/8/layout/orgChart1"/>
    <dgm:cxn modelId="{DE1F3C8D-28D1-4929-9DDB-A30A55869516}" type="presParOf" srcId="{1E2ECB9A-68DB-4731-988B-B31865688B55}" destId="{46D8C93B-52BF-48B0-B4ED-253CD69A1882}" srcOrd="0" destOrd="0" presId="urn:microsoft.com/office/officeart/2005/8/layout/orgChart1"/>
    <dgm:cxn modelId="{7A90C8EF-737D-4F32-9450-EC234D722C34}" type="presParOf" srcId="{46D8C93B-52BF-48B0-B4ED-253CD69A1882}" destId="{03996287-EABB-4B0E-83F8-2FE08639ED94}" srcOrd="0" destOrd="0" presId="urn:microsoft.com/office/officeart/2005/8/layout/orgChart1"/>
    <dgm:cxn modelId="{A76B68C9-C422-43FD-BA6B-CC430A188910}" type="presParOf" srcId="{46D8C93B-52BF-48B0-B4ED-253CD69A1882}" destId="{D89C7726-E942-42F8-A8F8-F9647989DE8C}" srcOrd="1" destOrd="0" presId="urn:microsoft.com/office/officeart/2005/8/layout/orgChart1"/>
    <dgm:cxn modelId="{358C999A-9B6B-4D14-8B3B-A3D3D42FF473}" type="presParOf" srcId="{1E2ECB9A-68DB-4731-988B-B31865688B55}" destId="{F5626295-3E93-49B9-8AB1-787EEA308AE3}" srcOrd="1" destOrd="0" presId="urn:microsoft.com/office/officeart/2005/8/layout/orgChart1"/>
    <dgm:cxn modelId="{1568496E-A2D7-4D68-AC10-02383008580D}" type="presParOf" srcId="{1E2ECB9A-68DB-4731-988B-B31865688B55}" destId="{934B0C1F-27EE-4E95-AB95-2F4F715C1214}" srcOrd="2" destOrd="0" presId="urn:microsoft.com/office/officeart/2005/8/layout/orgChart1"/>
    <dgm:cxn modelId="{18900465-3516-43DA-958A-05678F757756}" type="presParOf" srcId="{27DD010F-E108-458A-A84D-ED717B2301E2}" destId="{A3398699-D02B-4E3D-A5D8-93376B67CD38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1E6FEE-EE51-4965-9487-B3AF33D849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D85FBB-24EE-4F95-A36C-968240BF4DE7}" type="parTrans" cxnId="{5F53901F-479C-4CF2-BDEC-6304D1097C76}">
      <dgm:prSet/>
      <dgm:spPr/>
      <dgm:t>
        <a:bodyPr/>
        <a:lstStyle/>
        <a:p>
          <a:endParaRPr lang="en-US"/>
        </a:p>
      </dgm:t>
    </dgm:pt>
    <dgm:pt modelId="{15F4AFC4-2C33-4E27-B1E8-438541F3C9A7}" type="sibTrans" cxnId="{5F53901F-479C-4CF2-BDEC-6304D1097C76}">
      <dgm:prSet/>
      <dgm:spPr/>
      <dgm:t>
        <a:bodyPr/>
        <a:lstStyle/>
        <a:p>
          <a:endParaRPr lang="en-US"/>
        </a:p>
      </dgm:t>
    </dgm:pt>
    <dgm:pt modelId="{1887AB9A-246B-45D8-9C20-B7918DE1542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8A5FB7-F211-4C93-912B-FD6BF061240D}" type="parTrans" cxnId="{C84D4007-AC23-41CA-995E-024E0E1003E2}">
      <dgm:prSet/>
      <dgm:spPr/>
      <dgm:t>
        <a:bodyPr/>
        <a:lstStyle/>
        <a:p>
          <a:endParaRPr lang="en-US"/>
        </a:p>
      </dgm:t>
    </dgm:pt>
    <dgm:pt modelId="{83B06A94-676F-4415-A746-5C6DB7E7FA80}" type="sibTrans" cxnId="{C84D4007-AC23-41CA-995E-024E0E1003E2}">
      <dgm:prSet/>
      <dgm:spPr/>
      <dgm:t>
        <a:bodyPr/>
        <a:lstStyle/>
        <a:p>
          <a:endParaRPr lang="en-US"/>
        </a:p>
      </dgm:t>
    </dgm:pt>
    <dgm:pt modelId="{F9817A55-9FF6-4C1B-AFAC-ACAC6EAC3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C5283B-EBFB-4CE2-AB4D-0FBB328AF5AA}" type="parTrans" cxnId="{0B470CF0-0480-4133-BB6E-98D0C052C536}">
      <dgm:prSet/>
      <dgm:spPr/>
      <dgm:t>
        <a:bodyPr/>
        <a:lstStyle/>
        <a:p>
          <a:endParaRPr lang="en-US"/>
        </a:p>
      </dgm:t>
    </dgm:pt>
    <dgm:pt modelId="{5B467A8C-FA43-4EC2-9329-8FDB6A6ECF68}" type="sibTrans" cxnId="{0B470CF0-0480-4133-BB6E-98D0C052C536}">
      <dgm:prSet/>
      <dgm:spPr/>
      <dgm:t>
        <a:bodyPr/>
        <a:lstStyle/>
        <a:p>
          <a:endParaRPr lang="en-US"/>
        </a:p>
      </dgm:t>
    </dgm:pt>
    <dgm:pt modelId="{B1C40CC0-EBF5-4F02-BF86-B70D98AB77A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4CD3EC-506B-4FBB-B5B8-6E2FC085D848}" type="parTrans" cxnId="{CC36F3F4-1A4A-4C3A-8F5B-D8094EA046C4}">
      <dgm:prSet/>
      <dgm:spPr/>
      <dgm:t>
        <a:bodyPr/>
        <a:lstStyle/>
        <a:p>
          <a:endParaRPr lang="en-US"/>
        </a:p>
      </dgm:t>
    </dgm:pt>
    <dgm:pt modelId="{ED5A7817-7FC8-4A67-8D16-A52FDA7B4367}" type="sibTrans" cxnId="{CC36F3F4-1A4A-4C3A-8F5B-D8094EA046C4}">
      <dgm:prSet/>
      <dgm:spPr/>
      <dgm:t>
        <a:bodyPr/>
        <a:lstStyle/>
        <a:p>
          <a:endParaRPr lang="en-US"/>
        </a:p>
      </dgm:t>
    </dgm:pt>
    <dgm:pt modelId="{ABCE7E4C-F6C9-4F9D-BAED-4576D27669A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A0C84C-4E4E-498D-8A29-352ABCA83EC7}" type="parTrans" cxnId="{6A3B9893-0EAA-402E-A197-A17809E97C8B}">
      <dgm:prSet/>
      <dgm:spPr/>
      <dgm:t>
        <a:bodyPr/>
        <a:lstStyle/>
        <a:p>
          <a:endParaRPr lang="en-US"/>
        </a:p>
      </dgm:t>
    </dgm:pt>
    <dgm:pt modelId="{9FC3E923-1B5E-47D8-AD39-C33AA59F091A}" type="sibTrans" cxnId="{6A3B9893-0EAA-402E-A197-A17809E97C8B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1108" custScaleY="11361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A7D507BB-3836-4A37-897E-45994216C1C5}" type="pres">
      <dgm:prSet presAssocID="{E48A5FB7-F211-4C93-912B-FD6BF061240D}" presName="Name9" presStyleLbl="parChTrans1D2" presStyleIdx="2" presStyleCnt="8"/>
      <dgm:spPr/>
    </dgm:pt>
    <dgm:pt modelId="{97FB3D25-AC1E-4F12-809D-801C2746499F}" type="pres">
      <dgm:prSet presAssocID="{E48A5FB7-F211-4C93-912B-FD6BF061240D}" presName="connTx" presStyleLbl="parChTrans1D2" presStyleIdx="2" presStyleCnt="8"/>
      <dgm:spPr/>
    </dgm:pt>
    <dgm:pt modelId="{4348419C-8075-46C1-B50F-05348760C7AE}" type="pres">
      <dgm:prSet presAssocID="{1887AB9A-246B-45D8-9C20-B7918DE15426}" presName="node" presStyleLbl="node1" presStyleIdx="2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8"/>
      <dgm:spPr/>
    </dgm:pt>
    <dgm:pt modelId="{FAD6C87C-51D7-4C77-B39A-2F60E302F23C}" type="pres">
      <dgm:prSet presAssocID="{9A1CA1D5-06AC-4AA4-9AE1-2F0FC95F2711}" presName="connTx" presStyleLbl="parChTrans1D2" presStyleIdx="3" presStyleCnt="8"/>
      <dgm:spPr/>
    </dgm:pt>
    <dgm:pt modelId="{6DA2094A-F5F8-46FF-8774-1564261B37E1}" type="pres">
      <dgm:prSet presAssocID="{C1FAE245-3ABC-4B24-9F30-ED935D6AC081}" presName="node" presStyleLbl="node1" presStyleIdx="3" presStyleCnt="8">
        <dgm:presLayoutVars>
          <dgm:bulletEnabled val="1"/>
        </dgm:presLayoutVars>
      </dgm:prSet>
      <dgm:spPr/>
    </dgm:pt>
    <dgm:pt modelId="{8825B9DC-1E42-4509-A7F1-AC8AF6941972}" type="pres">
      <dgm:prSet presAssocID="{72D85FBB-24EE-4F95-A36C-968240BF4DE7}" presName="Name9" presStyleLbl="parChTrans1D2" presStyleIdx="4" presStyleCnt="8"/>
      <dgm:spPr/>
    </dgm:pt>
    <dgm:pt modelId="{CB46C5AC-DAFF-4C7C-82D0-82A617B26798}" type="pres">
      <dgm:prSet presAssocID="{72D85FBB-24EE-4F95-A36C-968240BF4DE7}" presName="connTx" presStyleLbl="parChTrans1D2" presStyleIdx="4" presStyleCnt="8"/>
      <dgm:spPr/>
    </dgm:pt>
    <dgm:pt modelId="{0169831D-CEA4-4237-8640-1F22C4F358C1}" type="pres">
      <dgm:prSet presAssocID="{BF1E6FEE-EE51-4965-9487-B3AF33D84985}" presName="node" presStyleLbl="node1" presStyleIdx="4" presStyleCnt="8">
        <dgm:presLayoutVars>
          <dgm:bulletEnabled val="1"/>
        </dgm:presLayoutVars>
      </dgm:prSet>
      <dgm:spPr/>
    </dgm:pt>
    <dgm:pt modelId="{9C358426-3027-4E21-9966-5CF8A9272B6A}" type="pres">
      <dgm:prSet presAssocID="{FAC5283B-EBFB-4CE2-AB4D-0FBB328AF5AA}" presName="Name9" presStyleLbl="parChTrans1D2" presStyleIdx="5" presStyleCnt="8"/>
      <dgm:spPr/>
    </dgm:pt>
    <dgm:pt modelId="{61D32368-9990-4F48-A753-B689B5CAC4C2}" type="pres">
      <dgm:prSet presAssocID="{FAC5283B-EBFB-4CE2-AB4D-0FBB328AF5AA}" presName="connTx" presStyleLbl="parChTrans1D2" presStyleIdx="5" presStyleCnt="8"/>
      <dgm:spPr/>
    </dgm:pt>
    <dgm:pt modelId="{4CDB1DDE-9D7E-484B-A8E9-6515B5D716CE}" type="pres">
      <dgm:prSet presAssocID="{F9817A55-9FF6-4C1B-AFAC-ACAC6EAC3105}" presName="node" presStyleLbl="node1" presStyleIdx="5" presStyleCnt="8">
        <dgm:presLayoutVars>
          <dgm:bulletEnabled val="1"/>
        </dgm:presLayoutVars>
      </dgm:prSet>
      <dgm:spPr/>
    </dgm:pt>
    <dgm:pt modelId="{B47A30A9-880C-48D9-A12E-04433F1D14EF}" type="pres">
      <dgm:prSet presAssocID="{724CD3EC-506B-4FBB-B5B8-6E2FC085D848}" presName="Name9" presStyleLbl="parChTrans1D2" presStyleIdx="6" presStyleCnt="8"/>
      <dgm:spPr/>
    </dgm:pt>
    <dgm:pt modelId="{3FCFA23F-BDC9-47F6-A4E9-315F4665F7A5}" type="pres">
      <dgm:prSet presAssocID="{724CD3EC-506B-4FBB-B5B8-6E2FC085D848}" presName="connTx" presStyleLbl="parChTrans1D2" presStyleIdx="6" presStyleCnt="8"/>
      <dgm:spPr/>
    </dgm:pt>
    <dgm:pt modelId="{8D57D64B-C624-47A5-ADFF-91AA7B541ACC}" type="pres">
      <dgm:prSet presAssocID="{B1C40CC0-EBF5-4F02-BF86-B70D98AB77A6}" presName="node" presStyleLbl="node1" presStyleIdx="6" presStyleCnt="8">
        <dgm:presLayoutVars>
          <dgm:bulletEnabled val="1"/>
        </dgm:presLayoutVars>
      </dgm:prSet>
      <dgm:spPr/>
    </dgm:pt>
    <dgm:pt modelId="{23DE34FF-9292-4725-87BD-116F6D1B0CB8}" type="pres">
      <dgm:prSet presAssocID="{E6A0C84C-4E4E-498D-8A29-352ABCA83EC7}" presName="Name9" presStyleLbl="parChTrans1D2" presStyleIdx="7" presStyleCnt="8"/>
      <dgm:spPr/>
    </dgm:pt>
    <dgm:pt modelId="{5C3E3F7E-6018-4A80-BFA2-A8E55008EC94}" type="pres">
      <dgm:prSet presAssocID="{E6A0C84C-4E4E-498D-8A29-352ABCA83EC7}" presName="connTx" presStyleLbl="parChTrans1D2" presStyleIdx="7" presStyleCnt="8"/>
      <dgm:spPr/>
    </dgm:pt>
    <dgm:pt modelId="{B45B76E9-2B01-462F-9ACA-3582235205B7}" type="pres">
      <dgm:prSet presAssocID="{ABCE7E4C-F6C9-4F9D-BAED-4576D27669A3}" presName="node" presStyleLbl="node1" presStyleIdx="7" presStyleCnt="8">
        <dgm:presLayoutVars>
          <dgm:bulletEnabled val="1"/>
        </dgm:presLayoutVars>
      </dgm:prSet>
      <dgm:spPr/>
    </dgm:pt>
  </dgm:ptLst>
  <dgm:cxnLst>
    <dgm:cxn modelId="{C84D4007-AC23-41CA-995E-024E0E1003E2}" srcId="{915165F4-27B5-4EAB-944C-A9BA2AAB4DE3}" destId="{1887AB9A-246B-45D8-9C20-B7918DE15426}" srcOrd="2" destOrd="0" parTransId="{E48A5FB7-F211-4C93-912B-FD6BF061240D}" sibTransId="{83B06A94-676F-4415-A746-5C6DB7E7FA80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B5744416-00FA-4AFC-BADB-63D2040D7479}" type="presOf" srcId="{ABCE7E4C-F6C9-4F9D-BAED-4576D27669A3}" destId="{B45B76E9-2B01-462F-9ACA-3582235205B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F53901F-479C-4CF2-BDEC-6304D1097C76}" srcId="{915165F4-27B5-4EAB-944C-A9BA2AAB4DE3}" destId="{BF1E6FEE-EE51-4965-9487-B3AF33D84985}" srcOrd="4" destOrd="0" parTransId="{72D85FBB-24EE-4F95-A36C-968240BF4DE7}" sibTransId="{15F4AFC4-2C33-4E27-B1E8-438541F3C9A7}"/>
    <dgm:cxn modelId="{2C93242C-ECD0-427D-B5FB-74D9569C9A77}" type="presOf" srcId="{E6A0C84C-4E4E-498D-8A29-352ABCA83EC7}" destId="{23DE34FF-9292-4725-87BD-116F6D1B0CB8}" srcOrd="0" destOrd="0" presId="urn:microsoft.com/office/officeart/2005/8/layout/radial1"/>
    <dgm:cxn modelId="{3FB1A933-6C5F-4560-8CE8-D779673C59A8}" type="presOf" srcId="{FAC5283B-EBFB-4CE2-AB4D-0FBB328AF5AA}" destId="{9C358426-3027-4E21-9966-5CF8A9272B6A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899AF5F-9C32-4907-8F12-C63D5689ACF3}" type="presOf" srcId="{F9817A55-9FF6-4C1B-AFAC-ACAC6EAC3105}" destId="{4CDB1DDE-9D7E-484B-A8E9-6515B5D716CE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429EA4C-EFA3-49E0-B686-A8A9229D812E}" type="presOf" srcId="{B1C40CC0-EBF5-4F02-BF86-B70D98AB77A6}" destId="{8D57D64B-C624-47A5-ADFF-91AA7B541AC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0E4FB83-09E0-4F44-8BD4-029A6C46C791}" type="presOf" srcId="{BF1E6FEE-EE51-4965-9487-B3AF33D84985}" destId="{0169831D-CEA4-4237-8640-1F22C4F358C1}" srcOrd="0" destOrd="0" presId="urn:microsoft.com/office/officeart/2005/8/layout/radial1"/>
    <dgm:cxn modelId="{FEE58B85-AA42-4F6C-99EF-5F98344AA697}" type="presOf" srcId="{724CD3EC-506B-4FBB-B5B8-6E2FC085D848}" destId="{3FCFA23F-BDC9-47F6-A4E9-315F4665F7A5}" srcOrd="1" destOrd="0" presId="urn:microsoft.com/office/officeart/2005/8/layout/radial1"/>
    <dgm:cxn modelId="{6A3B9893-0EAA-402E-A197-A17809E97C8B}" srcId="{915165F4-27B5-4EAB-944C-A9BA2AAB4DE3}" destId="{ABCE7E4C-F6C9-4F9D-BAED-4576D27669A3}" srcOrd="7" destOrd="0" parTransId="{E6A0C84C-4E4E-498D-8A29-352ABCA83EC7}" sibTransId="{9FC3E923-1B5E-47D8-AD39-C33AA59F091A}"/>
    <dgm:cxn modelId="{7C0BACAB-6837-4A30-AC16-8CB4AB56A6E0}" type="presOf" srcId="{E48A5FB7-F211-4C93-912B-FD6BF061240D}" destId="{97FB3D25-AC1E-4F12-809D-801C2746499F}" srcOrd="1" destOrd="0" presId="urn:microsoft.com/office/officeart/2005/8/layout/radial1"/>
    <dgm:cxn modelId="{9057D5AB-C51E-4BF1-A395-D636AB3F7306}" type="presOf" srcId="{FAC5283B-EBFB-4CE2-AB4D-0FBB328AF5AA}" destId="{61D32368-9990-4F48-A753-B689B5CAC4C2}" srcOrd="1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BE476FB7-D9E3-44C9-99D8-88AE3DF59E7D}" type="presOf" srcId="{724CD3EC-506B-4FBB-B5B8-6E2FC085D848}" destId="{B47A30A9-880C-48D9-A12E-04433F1D14EF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586D17D3-9C13-479C-A459-0F0B947234BB}" type="presOf" srcId="{E48A5FB7-F211-4C93-912B-FD6BF061240D}" destId="{A7D507BB-3836-4A37-897E-45994216C1C5}" srcOrd="0" destOrd="0" presId="urn:microsoft.com/office/officeart/2005/8/layout/radial1"/>
    <dgm:cxn modelId="{A67B35D7-7644-42C1-9702-20353AB167C4}" type="presOf" srcId="{72D85FBB-24EE-4F95-A36C-968240BF4DE7}" destId="{8825B9DC-1E42-4509-A7F1-AC8AF6941972}" srcOrd="0" destOrd="0" presId="urn:microsoft.com/office/officeart/2005/8/layout/radial1"/>
    <dgm:cxn modelId="{6B9CFED9-794B-4E1D-81BE-74B7B536B5E1}" type="presOf" srcId="{72D85FBB-24EE-4F95-A36C-968240BF4DE7}" destId="{CB46C5AC-DAFF-4C7C-82D0-82A617B26798}" srcOrd="1" destOrd="0" presId="urn:microsoft.com/office/officeart/2005/8/layout/radial1"/>
    <dgm:cxn modelId="{73711AE0-BF6D-4D70-8BD1-40DC21B3C460}" type="presOf" srcId="{E6A0C84C-4E4E-498D-8A29-352ABCA83EC7}" destId="{5C3E3F7E-6018-4A80-BFA2-A8E55008EC94}" srcOrd="1" destOrd="0" presId="urn:microsoft.com/office/officeart/2005/8/layout/radial1"/>
    <dgm:cxn modelId="{A2B746E3-310F-4E03-94AA-1AB62900B203}" type="presOf" srcId="{1887AB9A-246B-45D8-9C20-B7918DE15426}" destId="{4348419C-8075-46C1-B50F-05348760C7AE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470CF0-0480-4133-BB6E-98D0C052C536}" srcId="{915165F4-27B5-4EAB-944C-A9BA2AAB4DE3}" destId="{F9817A55-9FF6-4C1B-AFAC-ACAC6EAC3105}" srcOrd="5" destOrd="0" parTransId="{FAC5283B-EBFB-4CE2-AB4D-0FBB328AF5AA}" sibTransId="{5B467A8C-FA43-4EC2-9329-8FDB6A6ECF68}"/>
    <dgm:cxn modelId="{CC36F3F4-1A4A-4C3A-8F5B-D8094EA046C4}" srcId="{915165F4-27B5-4EAB-944C-A9BA2AAB4DE3}" destId="{B1C40CC0-EBF5-4F02-BF86-B70D98AB77A6}" srcOrd="6" destOrd="0" parTransId="{724CD3EC-506B-4FBB-B5B8-6E2FC085D848}" sibTransId="{ED5A7817-7FC8-4A67-8D16-A52FDA7B4367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2FAE20F-638E-4C21-9536-43FEC1BDBA5C}" type="presParOf" srcId="{7F8C1E0C-5CCF-401C-BBAD-ABCA7E9C1736}" destId="{A7D507BB-3836-4A37-897E-45994216C1C5}" srcOrd="5" destOrd="0" presId="urn:microsoft.com/office/officeart/2005/8/layout/radial1"/>
    <dgm:cxn modelId="{6EC08E4D-F9A3-4255-918A-6F8F70D688EE}" type="presParOf" srcId="{A7D507BB-3836-4A37-897E-45994216C1C5}" destId="{97FB3D25-AC1E-4F12-809D-801C2746499F}" srcOrd="0" destOrd="0" presId="urn:microsoft.com/office/officeart/2005/8/layout/radial1"/>
    <dgm:cxn modelId="{7CA257D8-E35A-4551-8222-29C948F8B04E}" type="presParOf" srcId="{7F8C1E0C-5CCF-401C-BBAD-ABCA7E9C1736}" destId="{4348419C-8075-46C1-B50F-05348760C7A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ABBA9AED-FF25-48F6-80BF-9F09B430BA3D}" type="presParOf" srcId="{7F8C1E0C-5CCF-401C-BBAD-ABCA7E9C1736}" destId="{8825B9DC-1E42-4509-A7F1-AC8AF6941972}" srcOrd="9" destOrd="0" presId="urn:microsoft.com/office/officeart/2005/8/layout/radial1"/>
    <dgm:cxn modelId="{A0A2CF54-016C-460C-9BEF-C9AE14682D7D}" type="presParOf" srcId="{8825B9DC-1E42-4509-A7F1-AC8AF6941972}" destId="{CB46C5AC-DAFF-4C7C-82D0-82A617B26798}" srcOrd="0" destOrd="0" presId="urn:microsoft.com/office/officeart/2005/8/layout/radial1"/>
    <dgm:cxn modelId="{5947D10E-97B8-44E9-9C90-022992916C37}" type="presParOf" srcId="{7F8C1E0C-5CCF-401C-BBAD-ABCA7E9C1736}" destId="{0169831D-CEA4-4237-8640-1F22C4F358C1}" srcOrd="10" destOrd="0" presId="urn:microsoft.com/office/officeart/2005/8/layout/radial1"/>
    <dgm:cxn modelId="{E533F803-A923-4003-89FD-2708BF0C9F6C}" type="presParOf" srcId="{7F8C1E0C-5CCF-401C-BBAD-ABCA7E9C1736}" destId="{9C358426-3027-4E21-9966-5CF8A9272B6A}" srcOrd="11" destOrd="0" presId="urn:microsoft.com/office/officeart/2005/8/layout/radial1"/>
    <dgm:cxn modelId="{A6724BAE-A0D3-4452-B524-1168E3464BA5}" type="presParOf" srcId="{9C358426-3027-4E21-9966-5CF8A9272B6A}" destId="{61D32368-9990-4F48-A753-B689B5CAC4C2}" srcOrd="0" destOrd="0" presId="urn:microsoft.com/office/officeart/2005/8/layout/radial1"/>
    <dgm:cxn modelId="{B47C9F4A-2A41-4E7E-BF0C-26CC6802775D}" type="presParOf" srcId="{7F8C1E0C-5CCF-401C-BBAD-ABCA7E9C1736}" destId="{4CDB1DDE-9D7E-484B-A8E9-6515B5D716CE}" srcOrd="12" destOrd="0" presId="urn:microsoft.com/office/officeart/2005/8/layout/radial1"/>
    <dgm:cxn modelId="{AF594172-EFE5-4DD2-985D-EEEA8450E76B}" type="presParOf" srcId="{7F8C1E0C-5CCF-401C-BBAD-ABCA7E9C1736}" destId="{B47A30A9-880C-48D9-A12E-04433F1D14EF}" srcOrd="13" destOrd="0" presId="urn:microsoft.com/office/officeart/2005/8/layout/radial1"/>
    <dgm:cxn modelId="{855C5B66-DD5B-4E11-B819-3D413F5B8ED7}" type="presParOf" srcId="{B47A30A9-880C-48D9-A12E-04433F1D14EF}" destId="{3FCFA23F-BDC9-47F6-A4E9-315F4665F7A5}" srcOrd="0" destOrd="0" presId="urn:microsoft.com/office/officeart/2005/8/layout/radial1"/>
    <dgm:cxn modelId="{A4577AE6-CA7E-4594-A2CE-7240553C3AF1}" type="presParOf" srcId="{7F8C1E0C-5CCF-401C-BBAD-ABCA7E9C1736}" destId="{8D57D64B-C624-47A5-ADFF-91AA7B541ACC}" srcOrd="14" destOrd="0" presId="urn:microsoft.com/office/officeart/2005/8/layout/radial1"/>
    <dgm:cxn modelId="{29353BDD-25B7-4B52-9797-950488356C35}" type="presParOf" srcId="{7F8C1E0C-5CCF-401C-BBAD-ABCA7E9C1736}" destId="{23DE34FF-9292-4725-87BD-116F6D1B0CB8}" srcOrd="15" destOrd="0" presId="urn:microsoft.com/office/officeart/2005/8/layout/radial1"/>
    <dgm:cxn modelId="{42948241-763B-4DA5-804A-21F7AD06BDFE}" type="presParOf" srcId="{23DE34FF-9292-4725-87BD-116F6D1B0CB8}" destId="{5C3E3F7E-6018-4A80-BFA2-A8E55008EC94}" srcOrd="0" destOrd="0" presId="urn:microsoft.com/office/officeart/2005/8/layout/radial1"/>
    <dgm:cxn modelId="{2D39BE4E-C814-4284-9517-4867B849BE33}" type="presParOf" srcId="{7F8C1E0C-5CCF-401C-BBAD-ABCA7E9C1736}" destId="{B45B76E9-2B01-462F-9ACA-3582235205B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ما بك؟</a:t>
          </a:r>
        </a:p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أنا...</a:t>
          </a:r>
          <a:endParaRPr lang="en-US" sz="33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 (بـ)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فَرِح (بـ)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مَسْرُور (بـ)</a:t>
          </a:r>
        </a:p>
      </dgm:t>
    </dgm:pt>
    <dgm:pt modelId="{C2388991-07F6-442E-AC47-6DB9B9EA3568}" type="parTrans" cxnId="{560E7841-F0D1-4579-AC28-F6A35B9E0976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حَزِين (عَلَى)</a:t>
          </a:r>
          <a:endParaRPr lang="en-US" sz="33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955" tIns="20955" rIns="20955" bIns="20955" numCol="1" spcCol="1270" anchor="ctr" anchorCtr="0"/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قَلِق (مِن)</a:t>
          </a:r>
          <a:endParaRPr lang="en-US" sz="33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مُكْتَئِب (مِن)</a:t>
          </a:r>
        </a:p>
      </dgm:t>
    </dgm:pt>
    <dgm:pt modelId="{102BB25D-1F0C-4DC0-9899-60DF75E61A4C}" type="parTrans" cxnId="{B890C88E-0720-4343-8A44-CBB825213E6C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EE718A-AADE-426D-9CD0-F617837D7816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غَاضِب (مِن)</a:t>
          </a:r>
        </a:p>
      </dgm:t>
    </dgm:pt>
    <dgm:pt modelId="{E5C0B714-D045-4490-B87D-07B7F08B75E3}" type="parTrans" cxnId="{03DB186F-7A67-4598-9EA5-F8DD4F51B190}">
      <dgm:prSet custT="1"/>
      <dgm:spPr/>
      <dgm:t>
        <a:bodyPr/>
        <a:lstStyle/>
        <a:p>
          <a:endParaRPr lang="en-US" sz="3300"/>
        </a:p>
      </dgm:t>
    </dgm:pt>
    <dgm:pt modelId="{5A948F7C-108D-4E99-A309-6554B5E4C05C}" type="sibTrans" cxnId="{03DB186F-7A67-4598-9EA5-F8DD4F51B190}">
      <dgm:prSet/>
      <dgm:spPr/>
      <dgm:t>
        <a:bodyPr/>
        <a:lstStyle/>
        <a:p>
          <a:endParaRPr lang="en-US" sz="3300"/>
        </a:p>
      </dgm:t>
    </dgm:pt>
    <dgm:pt modelId="{35BA098E-00AD-4A10-B03D-09ACA85BF1BA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رَاضٍ (عَن)</a:t>
          </a:r>
        </a:p>
      </dgm:t>
    </dgm:pt>
    <dgm:pt modelId="{BF216826-610B-43E1-BBEF-E4F110BDD212}" type="parTrans" cxnId="{FC2C1949-1CCC-442F-9861-F6ACF1544668}">
      <dgm:prSet custT="1"/>
      <dgm:spPr/>
      <dgm:t>
        <a:bodyPr/>
        <a:lstStyle/>
        <a:p>
          <a:endParaRPr lang="en-US" sz="3300"/>
        </a:p>
      </dgm:t>
    </dgm:pt>
    <dgm:pt modelId="{708C2882-80D1-444B-B558-129CEA60A9A3}" type="sibTrans" cxnId="{FC2C1949-1CCC-442F-9861-F6ACF1544668}">
      <dgm:prSet/>
      <dgm:spPr/>
      <dgm:t>
        <a:bodyPr/>
        <a:lstStyle/>
        <a:p>
          <a:endParaRPr lang="en-US" sz="3300"/>
        </a:p>
      </dgm:t>
    </dgm:pt>
    <dgm:pt modelId="{7EEA004C-34C7-470A-A98D-20E12281B254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آمُل (أنْ)</a:t>
          </a:r>
        </a:p>
      </dgm:t>
    </dgm:pt>
    <dgm:pt modelId="{378B783D-28A3-4263-B4C1-82E09351B0E5}" type="parTrans" cxnId="{276F4646-C719-4435-A544-B76CBAAB6739}">
      <dgm:prSet custT="1"/>
      <dgm:spPr/>
      <dgm:t>
        <a:bodyPr/>
        <a:lstStyle/>
        <a:p>
          <a:endParaRPr lang="en-US" sz="3300"/>
        </a:p>
      </dgm:t>
    </dgm:pt>
    <dgm:pt modelId="{7A600DE0-3359-4408-8605-4E9898F5394B}" type="sibTrans" cxnId="{276F4646-C719-4435-A544-B76CBAAB6739}">
      <dgm:prSet/>
      <dgm:spPr/>
      <dgm:t>
        <a:bodyPr/>
        <a:lstStyle/>
        <a:p>
          <a:endParaRPr lang="en-US" sz="3300"/>
        </a:p>
      </dgm:t>
    </dgm:pt>
    <dgm:pt modelId="{72471E24-583B-497D-84BA-750DFAF46A4E}">
      <dgm:prSet phldrT="[Text]"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955" tIns="20955" rIns="20955" bIns="20955" numCol="1" spcCol="1270" anchor="ctr" anchorCtr="0"/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نَشِيط</a:t>
          </a:r>
        </a:p>
      </dgm:t>
    </dgm:pt>
    <dgm:pt modelId="{65F8A612-3AE3-485D-B4DD-AE9BB699DC88}" type="parTrans" cxnId="{7CBAE23D-A7F6-4087-BD54-0D83C4F6D613}">
      <dgm:prSet custT="1"/>
      <dgm:spPr/>
      <dgm:t>
        <a:bodyPr/>
        <a:lstStyle/>
        <a:p>
          <a:endParaRPr lang="en-US" sz="3300"/>
        </a:p>
      </dgm:t>
    </dgm:pt>
    <dgm:pt modelId="{FDEF846B-88E3-46C3-88DC-9A21083C07A4}" type="sibTrans" cxnId="{7CBAE23D-A7F6-4087-BD54-0D83C4F6D613}">
      <dgm:prSet/>
      <dgm:spPr/>
      <dgm:t>
        <a:bodyPr/>
        <a:lstStyle/>
        <a:p>
          <a:endParaRPr lang="en-US" sz="3300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9259" custScaleY="114900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>
        <a:xfrm>
          <a:off x="7962362" y="2650628"/>
          <a:ext cx="1556742" cy="1556742"/>
        </a:xfrm>
        <a:prstGeom prst="ellipse">
          <a:avLst/>
        </a:prstGeom>
      </dgm:spPr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>
        <dgm:presLayoutVars>
          <dgm:bulletEnabled val="1"/>
        </dgm:presLayoutVars>
      </dgm:prSet>
      <dgm:spPr/>
    </dgm:pt>
    <dgm:pt modelId="{644DB87E-43D6-49E2-B66D-8CCDADCCAB63}" type="pres">
      <dgm:prSet presAssocID="{E5C0B714-D045-4490-B87D-07B7F08B75E3}" presName="Name9" presStyleLbl="parChTrans1D2" presStyleIdx="4" presStyleCnt="8"/>
      <dgm:spPr/>
    </dgm:pt>
    <dgm:pt modelId="{8FD83C6F-E5F5-4475-8EF3-3058C6C66317}" type="pres">
      <dgm:prSet presAssocID="{E5C0B714-D045-4490-B87D-07B7F08B75E3}" presName="connTx" presStyleLbl="parChTrans1D2" presStyleIdx="4" presStyleCnt="8"/>
      <dgm:spPr/>
    </dgm:pt>
    <dgm:pt modelId="{1B57553C-AD95-4B22-8527-9D1AE916C370}" type="pres">
      <dgm:prSet presAssocID="{34EE718A-AADE-426D-9CD0-F617837D7816}" presName="node" presStyleLbl="node1" presStyleIdx="4" presStyleCnt="8">
        <dgm:presLayoutVars>
          <dgm:bulletEnabled val="1"/>
        </dgm:presLayoutVars>
      </dgm:prSet>
      <dgm:spPr/>
    </dgm:pt>
    <dgm:pt modelId="{7CBB1D9A-1EEE-4191-B10E-FE04787A182D}" type="pres">
      <dgm:prSet presAssocID="{BF216826-610B-43E1-BBEF-E4F110BDD212}" presName="Name9" presStyleLbl="parChTrans1D2" presStyleIdx="5" presStyleCnt="8"/>
      <dgm:spPr/>
    </dgm:pt>
    <dgm:pt modelId="{6E68E700-2DB1-4DF8-BB5A-D9918493E317}" type="pres">
      <dgm:prSet presAssocID="{BF216826-610B-43E1-BBEF-E4F110BDD212}" presName="connTx" presStyleLbl="parChTrans1D2" presStyleIdx="5" presStyleCnt="8"/>
      <dgm:spPr/>
    </dgm:pt>
    <dgm:pt modelId="{412BCD9F-28D0-42D6-8354-87EA94CEA432}" type="pres">
      <dgm:prSet presAssocID="{35BA098E-00AD-4A10-B03D-09ACA85BF1BA}" presName="node" presStyleLbl="node1" presStyleIdx="5" presStyleCnt="8">
        <dgm:presLayoutVars>
          <dgm:bulletEnabled val="1"/>
        </dgm:presLayoutVars>
      </dgm:prSet>
      <dgm:spPr/>
    </dgm:pt>
    <dgm:pt modelId="{301E1EDA-C706-4D15-A283-F63C098ED143}" type="pres">
      <dgm:prSet presAssocID="{378B783D-28A3-4263-B4C1-82E09351B0E5}" presName="Name9" presStyleLbl="parChTrans1D2" presStyleIdx="6" presStyleCnt="8"/>
      <dgm:spPr/>
    </dgm:pt>
    <dgm:pt modelId="{B127D332-D77B-47F6-9C20-F749889D39E1}" type="pres">
      <dgm:prSet presAssocID="{378B783D-28A3-4263-B4C1-82E09351B0E5}" presName="connTx" presStyleLbl="parChTrans1D2" presStyleIdx="6" presStyleCnt="8"/>
      <dgm:spPr/>
    </dgm:pt>
    <dgm:pt modelId="{CFAF7D92-8FF2-404F-83E5-61EC3EDCC28C}" type="pres">
      <dgm:prSet presAssocID="{7EEA004C-34C7-470A-A98D-20E12281B254}" presName="node" presStyleLbl="node1" presStyleIdx="6" presStyleCnt="8">
        <dgm:presLayoutVars>
          <dgm:bulletEnabled val="1"/>
        </dgm:presLayoutVars>
      </dgm:prSet>
      <dgm:spPr/>
    </dgm:pt>
    <dgm:pt modelId="{9A6BCBD8-1C5C-4F9B-AA1A-56F4BEB1A49D}" type="pres">
      <dgm:prSet presAssocID="{65F8A612-3AE3-485D-B4DD-AE9BB699DC88}" presName="Name9" presStyleLbl="parChTrans1D2" presStyleIdx="7" presStyleCnt="8"/>
      <dgm:spPr/>
    </dgm:pt>
    <dgm:pt modelId="{96345A0B-7848-43C4-A92F-66A2100686A3}" type="pres">
      <dgm:prSet presAssocID="{65F8A612-3AE3-485D-B4DD-AE9BB699DC88}" presName="connTx" presStyleLbl="parChTrans1D2" presStyleIdx="7" presStyleCnt="8"/>
      <dgm:spPr/>
    </dgm:pt>
    <dgm:pt modelId="{3C8AF2AD-5037-4EA1-AD42-A80FDCF3418B}" type="pres">
      <dgm:prSet presAssocID="{72471E24-583B-497D-84BA-750DFAF46A4E}" presName="node" presStyleLbl="node1" presStyleIdx="7" presStyleCnt="8">
        <dgm:presLayoutVars>
          <dgm:bulletEnabled val="1"/>
        </dgm:presLayoutVars>
      </dgm:prSet>
      <dgm:spPr>
        <a:xfrm>
          <a:off x="3447520" y="780520"/>
          <a:ext cx="1556742" cy="1556742"/>
        </a:xfrm>
        <a:prstGeom prst="ellipse">
          <a:avLst/>
        </a:prstGeom>
      </dgm:spPr>
    </dgm:pt>
  </dgm:ptLst>
  <dgm:cxnLst>
    <dgm:cxn modelId="{39971003-0FC4-4AD0-A3EC-5C5FA50D9762}" type="presOf" srcId="{E5C0B714-D045-4490-B87D-07B7F08B75E3}" destId="{8FD83C6F-E5F5-4475-8EF3-3058C6C66317}" srcOrd="1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75027217-0032-45BA-9374-D90CD6F21AD6}" type="presOf" srcId="{34EE718A-AADE-426D-9CD0-F617837D7816}" destId="{1B57553C-AD95-4B22-8527-9D1AE916C370}" srcOrd="0" destOrd="0" presId="urn:microsoft.com/office/officeart/2005/8/layout/radial1"/>
    <dgm:cxn modelId="{BE8A0719-36FD-4698-8178-0A52FEEDB3FD}" type="presOf" srcId="{35BA098E-00AD-4A10-B03D-09ACA85BF1BA}" destId="{412BCD9F-28D0-42D6-8354-87EA94CEA432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0378036-F027-442A-B076-34829B596391}" type="presOf" srcId="{378B783D-28A3-4263-B4C1-82E09351B0E5}" destId="{B127D332-D77B-47F6-9C20-F749889D39E1}" srcOrd="1" destOrd="0" presId="urn:microsoft.com/office/officeart/2005/8/layout/radial1"/>
    <dgm:cxn modelId="{BE158337-0DD6-463A-9974-8E5078ECA31E}" type="presOf" srcId="{378B783D-28A3-4263-B4C1-82E09351B0E5}" destId="{301E1EDA-C706-4D15-A283-F63C098ED143}" srcOrd="0" destOrd="0" presId="urn:microsoft.com/office/officeart/2005/8/layout/radial1"/>
    <dgm:cxn modelId="{7CBAE23D-A7F6-4087-BD54-0D83C4F6D613}" srcId="{915165F4-27B5-4EAB-944C-A9BA2AAB4DE3}" destId="{72471E24-583B-497D-84BA-750DFAF46A4E}" srcOrd="7" destOrd="0" parTransId="{65F8A612-3AE3-485D-B4DD-AE9BB699DC88}" sibTransId="{FDEF846B-88E3-46C3-88DC-9A21083C07A4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AC4D141-C764-4975-973F-75E630D078D2}" type="presOf" srcId="{65F8A612-3AE3-485D-B4DD-AE9BB699DC88}" destId="{96345A0B-7848-43C4-A92F-66A2100686A3}" srcOrd="1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276F4646-C719-4435-A544-B76CBAAB6739}" srcId="{915165F4-27B5-4EAB-944C-A9BA2AAB4DE3}" destId="{7EEA004C-34C7-470A-A98D-20E12281B254}" srcOrd="6" destOrd="0" parTransId="{378B783D-28A3-4263-B4C1-82E09351B0E5}" sibTransId="{7A600DE0-3359-4408-8605-4E9898F5394B}"/>
    <dgm:cxn modelId="{5FD88968-4D1D-4B5D-BAD5-A3EEDFD7CD30}" type="presOf" srcId="{65F8A612-3AE3-485D-B4DD-AE9BB699DC88}" destId="{9A6BCBD8-1C5C-4F9B-AA1A-56F4BEB1A49D}" srcOrd="0" destOrd="0" presId="urn:microsoft.com/office/officeart/2005/8/layout/radial1"/>
    <dgm:cxn modelId="{FC2C1949-1CCC-442F-9861-F6ACF1544668}" srcId="{915165F4-27B5-4EAB-944C-A9BA2AAB4DE3}" destId="{35BA098E-00AD-4A10-B03D-09ACA85BF1BA}" srcOrd="5" destOrd="0" parTransId="{BF216826-610B-43E1-BBEF-E4F110BDD212}" sibTransId="{708C2882-80D1-444B-B558-129CEA60A9A3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03DB186F-7A67-4598-9EA5-F8DD4F51B190}" srcId="{915165F4-27B5-4EAB-944C-A9BA2AAB4DE3}" destId="{34EE718A-AADE-426D-9CD0-F617837D7816}" srcOrd="4" destOrd="0" parTransId="{E5C0B714-D045-4490-B87D-07B7F08B75E3}" sibTransId="{5A948F7C-108D-4E99-A309-6554B5E4C05C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0A4E0D7C-C7AE-4459-B21C-9FE86079CE96}" type="presOf" srcId="{BF216826-610B-43E1-BBEF-E4F110BDD212}" destId="{7CBB1D9A-1EEE-4191-B10E-FE04787A182D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00C7AA2-E61C-41EA-9CA6-24E39CB5C456}" type="presOf" srcId="{72471E24-583B-497D-84BA-750DFAF46A4E}" destId="{3C8AF2AD-5037-4EA1-AD42-A80FDCF3418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265FC9C7-2814-4EBF-844C-2488BD068C19}" type="presOf" srcId="{BF216826-610B-43E1-BBEF-E4F110BDD212}" destId="{6E68E700-2DB1-4DF8-BB5A-D9918493E317}" srcOrd="1" destOrd="0" presId="urn:microsoft.com/office/officeart/2005/8/layout/radial1"/>
    <dgm:cxn modelId="{31FEE9E0-F59A-42ED-822A-D9FB4F83D418}" type="presOf" srcId="{7EEA004C-34C7-470A-A98D-20E12281B254}" destId="{CFAF7D92-8FF2-404F-83E5-61EC3EDCC28C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B52E55FE-03AD-4BDC-9ABF-915810FDAA7B}" type="presOf" srcId="{E5C0B714-D045-4490-B87D-07B7F08B75E3}" destId="{644DB87E-43D6-49E2-B66D-8CCDADCCAB63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8EB8D911-7B06-4372-A7BA-04544863D73E}" type="presParOf" srcId="{7F8C1E0C-5CCF-401C-BBAD-ABCA7E9C1736}" destId="{644DB87E-43D6-49E2-B66D-8CCDADCCAB63}" srcOrd="9" destOrd="0" presId="urn:microsoft.com/office/officeart/2005/8/layout/radial1"/>
    <dgm:cxn modelId="{8AC780C1-3472-4CFF-8FD2-3388F9CC70C3}" type="presParOf" srcId="{644DB87E-43D6-49E2-B66D-8CCDADCCAB63}" destId="{8FD83C6F-E5F5-4475-8EF3-3058C6C66317}" srcOrd="0" destOrd="0" presId="urn:microsoft.com/office/officeart/2005/8/layout/radial1"/>
    <dgm:cxn modelId="{50CA8256-3A06-454B-BF5B-43BBCF8FA61C}" type="presParOf" srcId="{7F8C1E0C-5CCF-401C-BBAD-ABCA7E9C1736}" destId="{1B57553C-AD95-4B22-8527-9D1AE916C370}" srcOrd="10" destOrd="0" presId="urn:microsoft.com/office/officeart/2005/8/layout/radial1"/>
    <dgm:cxn modelId="{B1CF84C3-F2A0-4C68-8543-D80C367787EC}" type="presParOf" srcId="{7F8C1E0C-5CCF-401C-BBAD-ABCA7E9C1736}" destId="{7CBB1D9A-1EEE-4191-B10E-FE04787A182D}" srcOrd="11" destOrd="0" presId="urn:microsoft.com/office/officeart/2005/8/layout/radial1"/>
    <dgm:cxn modelId="{174EEB67-109E-4431-8BFA-8F04124BB07C}" type="presParOf" srcId="{7CBB1D9A-1EEE-4191-B10E-FE04787A182D}" destId="{6E68E700-2DB1-4DF8-BB5A-D9918493E317}" srcOrd="0" destOrd="0" presId="urn:microsoft.com/office/officeart/2005/8/layout/radial1"/>
    <dgm:cxn modelId="{E0E67879-D34F-4CF5-B93F-7541D67541EE}" type="presParOf" srcId="{7F8C1E0C-5CCF-401C-BBAD-ABCA7E9C1736}" destId="{412BCD9F-28D0-42D6-8354-87EA94CEA432}" srcOrd="12" destOrd="0" presId="urn:microsoft.com/office/officeart/2005/8/layout/radial1"/>
    <dgm:cxn modelId="{C5ED4B94-5FCF-4AB4-AE53-B6F9961BD7EB}" type="presParOf" srcId="{7F8C1E0C-5CCF-401C-BBAD-ABCA7E9C1736}" destId="{301E1EDA-C706-4D15-A283-F63C098ED143}" srcOrd="13" destOrd="0" presId="urn:microsoft.com/office/officeart/2005/8/layout/radial1"/>
    <dgm:cxn modelId="{3EEEB777-8428-4A5B-B890-AC8446D4C5C9}" type="presParOf" srcId="{301E1EDA-C706-4D15-A283-F63C098ED143}" destId="{B127D332-D77B-47F6-9C20-F749889D39E1}" srcOrd="0" destOrd="0" presId="urn:microsoft.com/office/officeart/2005/8/layout/radial1"/>
    <dgm:cxn modelId="{3C51BADD-D596-47C7-B439-667B07DB724C}" type="presParOf" srcId="{7F8C1E0C-5CCF-401C-BBAD-ABCA7E9C1736}" destId="{CFAF7D92-8FF2-404F-83E5-61EC3EDCC28C}" srcOrd="14" destOrd="0" presId="urn:microsoft.com/office/officeart/2005/8/layout/radial1"/>
    <dgm:cxn modelId="{94B696C2-35D3-4C18-8903-5F63DAA1EF6F}" type="presParOf" srcId="{7F8C1E0C-5CCF-401C-BBAD-ABCA7E9C1736}" destId="{9A6BCBD8-1C5C-4F9B-AA1A-56F4BEB1A49D}" srcOrd="15" destOrd="0" presId="urn:microsoft.com/office/officeart/2005/8/layout/radial1"/>
    <dgm:cxn modelId="{A19FAD64-8150-459C-B767-E2B7E0D4C055}" type="presParOf" srcId="{9A6BCBD8-1C5C-4F9B-AA1A-56F4BEB1A49D}" destId="{96345A0B-7848-43C4-A92F-66A2100686A3}" srcOrd="0" destOrd="0" presId="urn:microsoft.com/office/officeart/2005/8/layout/radial1"/>
    <dgm:cxn modelId="{4F646C9C-464E-4291-973A-5E9DD8591E8C}" type="presParOf" srcId="{7F8C1E0C-5CCF-401C-BBAD-ABCA7E9C1736}" destId="{3C8AF2AD-5037-4EA1-AD42-A80FDCF3418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الأَفْعَال</a:t>
          </a:r>
          <a:endParaRPr lang="en-US" sz="33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يَسْعَد (بـ)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يَفْرَح (بـ)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يُسَرُّ (بـ)</a:t>
          </a:r>
        </a:p>
      </dgm:t>
    </dgm:pt>
    <dgm:pt modelId="{C2388991-07F6-442E-AC47-6DB9B9EA3568}" type="parTrans" cxnId="{560E7841-F0D1-4579-AC28-F6A35B9E0976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يَحْزَن (عَلَى)</a:t>
          </a:r>
          <a:endParaRPr lang="en-US" sz="33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955" tIns="20955" rIns="20955" bIns="20955" numCol="1" spcCol="1270" anchor="ctr" anchorCtr="0"/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يَقْلَق (مِن)</a:t>
          </a:r>
          <a:endParaRPr lang="en-US" sz="33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يَكْتَئِب (مِن)</a:t>
          </a:r>
        </a:p>
      </dgm:t>
    </dgm:pt>
    <dgm:pt modelId="{102BB25D-1F0C-4DC0-9899-60DF75E61A4C}" type="parTrans" cxnId="{B890C88E-0720-4343-8A44-CBB825213E6C}">
      <dgm:prSet custT="1"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 sz="33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EE718A-AADE-426D-9CD0-F617837D7816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يَغْضَب (مِن)</a:t>
          </a:r>
        </a:p>
      </dgm:t>
    </dgm:pt>
    <dgm:pt modelId="{E5C0B714-D045-4490-B87D-07B7F08B75E3}" type="parTrans" cxnId="{03DB186F-7A67-4598-9EA5-F8DD4F51B190}">
      <dgm:prSet custT="1"/>
      <dgm:spPr/>
      <dgm:t>
        <a:bodyPr/>
        <a:lstStyle/>
        <a:p>
          <a:endParaRPr lang="en-US" sz="3300"/>
        </a:p>
      </dgm:t>
    </dgm:pt>
    <dgm:pt modelId="{5A948F7C-108D-4E99-A309-6554B5E4C05C}" type="sibTrans" cxnId="{03DB186F-7A67-4598-9EA5-F8DD4F51B190}">
      <dgm:prSet/>
      <dgm:spPr/>
      <dgm:t>
        <a:bodyPr/>
        <a:lstStyle/>
        <a:p>
          <a:endParaRPr lang="en-US" sz="3300"/>
        </a:p>
      </dgm:t>
    </dgm:pt>
    <dgm:pt modelId="{35BA098E-00AD-4A10-B03D-09ACA85BF1BA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يَرْضَى (عَن)</a:t>
          </a:r>
        </a:p>
      </dgm:t>
    </dgm:pt>
    <dgm:pt modelId="{BF216826-610B-43E1-BBEF-E4F110BDD212}" type="parTrans" cxnId="{FC2C1949-1CCC-442F-9861-F6ACF1544668}">
      <dgm:prSet custT="1"/>
      <dgm:spPr/>
      <dgm:t>
        <a:bodyPr/>
        <a:lstStyle/>
        <a:p>
          <a:endParaRPr lang="en-US" sz="3300"/>
        </a:p>
      </dgm:t>
    </dgm:pt>
    <dgm:pt modelId="{708C2882-80D1-444B-B558-129CEA60A9A3}" type="sibTrans" cxnId="{FC2C1949-1CCC-442F-9861-F6ACF1544668}">
      <dgm:prSet/>
      <dgm:spPr/>
      <dgm:t>
        <a:bodyPr/>
        <a:lstStyle/>
        <a:p>
          <a:endParaRPr lang="en-US" sz="3300"/>
        </a:p>
      </dgm:t>
    </dgm:pt>
    <dgm:pt modelId="{7EEA004C-34C7-470A-A98D-20E12281B254}">
      <dgm:prSet phldrT="[Text]" custT="1"/>
      <dgm:spPr/>
      <dgm:t>
        <a:bodyPr/>
        <a:lstStyle/>
        <a:p>
          <a:pPr rtl="1"/>
          <a:r>
            <a:rPr lang="ar-EG" sz="33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يَأْمُل (أَنْ)</a:t>
          </a:r>
        </a:p>
      </dgm:t>
    </dgm:pt>
    <dgm:pt modelId="{378B783D-28A3-4263-B4C1-82E09351B0E5}" type="parTrans" cxnId="{276F4646-C719-4435-A544-B76CBAAB6739}">
      <dgm:prSet custT="1"/>
      <dgm:spPr/>
      <dgm:t>
        <a:bodyPr/>
        <a:lstStyle/>
        <a:p>
          <a:endParaRPr lang="en-US" sz="3300"/>
        </a:p>
      </dgm:t>
    </dgm:pt>
    <dgm:pt modelId="{7A600DE0-3359-4408-8605-4E9898F5394B}" type="sibTrans" cxnId="{276F4646-C719-4435-A544-B76CBAAB6739}">
      <dgm:prSet/>
      <dgm:spPr/>
      <dgm:t>
        <a:bodyPr/>
        <a:lstStyle/>
        <a:p>
          <a:endParaRPr lang="en-US" sz="3300"/>
        </a:p>
      </dgm:t>
    </dgm:pt>
    <dgm:pt modelId="{72471E24-583B-497D-84BA-750DFAF46A4E}">
      <dgm:prSet phldrT="[Text]" custT="1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955" tIns="20955" rIns="20955" bIns="20955" numCol="1" spcCol="1270" anchor="ctr" anchorCtr="0"/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يَنْشَط</a:t>
          </a:r>
        </a:p>
      </dgm:t>
    </dgm:pt>
    <dgm:pt modelId="{65F8A612-3AE3-485D-B4DD-AE9BB699DC88}" type="parTrans" cxnId="{7CBAE23D-A7F6-4087-BD54-0D83C4F6D613}">
      <dgm:prSet custT="1"/>
      <dgm:spPr/>
      <dgm:t>
        <a:bodyPr/>
        <a:lstStyle/>
        <a:p>
          <a:endParaRPr lang="en-US" sz="3300"/>
        </a:p>
      </dgm:t>
    </dgm:pt>
    <dgm:pt modelId="{FDEF846B-88E3-46C3-88DC-9A21083C07A4}" type="sibTrans" cxnId="{7CBAE23D-A7F6-4087-BD54-0D83C4F6D613}">
      <dgm:prSet/>
      <dgm:spPr/>
      <dgm:t>
        <a:bodyPr/>
        <a:lstStyle/>
        <a:p>
          <a:endParaRPr lang="en-US" sz="3300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9259" custScaleY="114900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>
        <a:xfrm>
          <a:off x="7962362" y="2650628"/>
          <a:ext cx="1556742" cy="1556742"/>
        </a:xfrm>
        <a:prstGeom prst="ellipse">
          <a:avLst/>
        </a:prstGeom>
      </dgm:spPr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>
        <dgm:presLayoutVars>
          <dgm:bulletEnabled val="1"/>
        </dgm:presLayoutVars>
      </dgm:prSet>
      <dgm:spPr/>
    </dgm:pt>
    <dgm:pt modelId="{644DB87E-43D6-49E2-B66D-8CCDADCCAB63}" type="pres">
      <dgm:prSet presAssocID="{E5C0B714-D045-4490-B87D-07B7F08B75E3}" presName="Name9" presStyleLbl="parChTrans1D2" presStyleIdx="4" presStyleCnt="8"/>
      <dgm:spPr/>
    </dgm:pt>
    <dgm:pt modelId="{8FD83C6F-E5F5-4475-8EF3-3058C6C66317}" type="pres">
      <dgm:prSet presAssocID="{E5C0B714-D045-4490-B87D-07B7F08B75E3}" presName="connTx" presStyleLbl="parChTrans1D2" presStyleIdx="4" presStyleCnt="8"/>
      <dgm:spPr/>
    </dgm:pt>
    <dgm:pt modelId="{1B57553C-AD95-4B22-8527-9D1AE916C370}" type="pres">
      <dgm:prSet presAssocID="{34EE718A-AADE-426D-9CD0-F617837D7816}" presName="node" presStyleLbl="node1" presStyleIdx="4" presStyleCnt="8">
        <dgm:presLayoutVars>
          <dgm:bulletEnabled val="1"/>
        </dgm:presLayoutVars>
      </dgm:prSet>
      <dgm:spPr/>
    </dgm:pt>
    <dgm:pt modelId="{7CBB1D9A-1EEE-4191-B10E-FE04787A182D}" type="pres">
      <dgm:prSet presAssocID="{BF216826-610B-43E1-BBEF-E4F110BDD212}" presName="Name9" presStyleLbl="parChTrans1D2" presStyleIdx="5" presStyleCnt="8"/>
      <dgm:spPr/>
    </dgm:pt>
    <dgm:pt modelId="{6E68E700-2DB1-4DF8-BB5A-D9918493E317}" type="pres">
      <dgm:prSet presAssocID="{BF216826-610B-43E1-BBEF-E4F110BDD212}" presName="connTx" presStyleLbl="parChTrans1D2" presStyleIdx="5" presStyleCnt="8"/>
      <dgm:spPr/>
    </dgm:pt>
    <dgm:pt modelId="{412BCD9F-28D0-42D6-8354-87EA94CEA432}" type="pres">
      <dgm:prSet presAssocID="{35BA098E-00AD-4A10-B03D-09ACA85BF1BA}" presName="node" presStyleLbl="node1" presStyleIdx="5" presStyleCnt="8">
        <dgm:presLayoutVars>
          <dgm:bulletEnabled val="1"/>
        </dgm:presLayoutVars>
      </dgm:prSet>
      <dgm:spPr/>
    </dgm:pt>
    <dgm:pt modelId="{301E1EDA-C706-4D15-A283-F63C098ED143}" type="pres">
      <dgm:prSet presAssocID="{378B783D-28A3-4263-B4C1-82E09351B0E5}" presName="Name9" presStyleLbl="parChTrans1D2" presStyleIdx="6" presStyleCnt="8"/>
      <dgm:spPr/>
    </dgm:pt>
    <dgm:pt modelId="{B127D332-D77B-47F6-9C20-F749889D39E1}" type="pres">
      <dgm:prSet presAssocID="{378B783D-28A3-4263-B4C1-82E09351B0E5}" presName="connTx" presStyleLbl="parChTrans1D2" presStyleIdx="6" presStyleCnt="8"/>
      <dgm:spPr/>
    </dgm:pt>
    <dgm:pt modelId="{CFAF7D92-8FF2-404F-83E5-61EC3EDCC28C}" type="pres">
      <dgm:prSet presAssocID="{7EEA004C-34C7-470A-A98D-20E12281B254}" presName="node" presStyleLbl="node1" presStyleIdx="6" presStyleCnt="8">
        <dgm:presLayoutVars>
          <dgm:bulletEnabled val="1"/>
        </dgm:presLayoutVars>
      </dgm:prSet>
      <dgm:spPr/>
    </dgm:pt>
    <dgm:pt modelId="{9A6BCBD8-1C5C-4F9B-AA1A-56F4BEB1A49D}" type="pres">
      <dgm:prSet presAssocID="{65F8A612-3AE3-485D-B4DD-AE9BB699DC88}" presName="Name9" presStyleLbl="parChTrans1D2" presStyleIdx="7" presStyleCnt="8"/>
      <dgm:spPr/>
    </dgm:pt>
    <dgm:pt modelId="{96345A0B-7848-43C4-A92F-66A2100686A3}" type="pres">
      <dgm:prSet presAssocID="{65F8A612-3AE3-485D-B4DD-AE9BB699DC88}" presName="connTx" presStyleLbl="parChTrans1D2" presStyleIdx="7" presStyleCnt="8"/>
      <dgm:spPr/>
    </dgm:pt>
    <dgm:pt modelId="{3C8AF2AD-5037-4EA1-AD42-A80FDCF3418B}" type="pres">
      <dgm:prSet presAssocID="{72471E24-583B-497D-84BA-750DFAF46A4E}" presName="node" presStyleLbl="node1" presStyleIdx="7" presStyleCnt="8">
        <dgm:presLayoutVars>
          <dgm:bulletEnabled val="1"/>
        </dgm:presLayoutVars>
      </dgm:prSet>
      <dgm:spPr>
        <a:xfrm>
          <a:off x="3447520" y="780520"/>
          <a:ext cx="1556742" cy="1556742"/>
        </a:xfrm>
        <a:prstGeom prst="ellipse">
          <a:avLst/>
        </a:prstGeom>
      </dgm:spPr>
    </dgm:pt>
  </dgm:ptLst>
  <dgm:cxnLst>
    <dgm:cxn modelId="{39971003-0FC4-4AD0-A3EC-5C5FA50D9762}" type="presOf" srcId="{E5C0B714-D045-4490-B87D-07B7F08B75E3}" destId="{8FD83C6F-E5F5-4475-8EF3-3058C6C66317}" srcOrd="1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75027217-0032-45BA-9374-D90CD6F21AD6}" type="presOf" srcId="{34EE718A-AADE-426D-9CD0-F617837D7816}" destId="{1B57553C-AD95-4B22-8527-9D1AE916C370}" srcOrd="0" destOrd="0" presId="urn:microsoft.com/office/officeart/2005/8/layout/radial1"/>
    <dgm:cxn modelId="{BE8A0719-36FD-4698-8178-0A52FEEDB3FD}" type="presOf" srcId="{35BA098E-00AD-4A10-B03D-09ACA85BF1BA}" destId="{412BCD9F-28D0-42D6-8354-87EA94CEA432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0378036-F027-442A-B076-34829B596391}" type="presOf" srcId="{378B783D-28A3-4263-B4C1-82E09351B0E5}" destId="{B127D332-D77B-47F6-9C20-F749889D39E1}" srcOrd="1" destOrd="0" presId="urn:microsoft.com/office/officeart/2005/8/layout/radial1"/>
    <dgm:cxn modelId="{BE158337-0DD6-463A-9974-8E5078ECA31E}" type="presOf" srcId="{378B783D-28A3-4263-B4C1-82E09351B0E5}" destId="{301E1EDA-C706-4D15-A283-F63C098ED143}" srcOrd="0" destOrd="0" presId="urn:microsoft.com/office/officeart/2005/8/layout/radial1"/>
    <dgm:cxn modelId="{7CBAE23D-A7F6-4087-BD54-0D83C4F6D613}" srcId="{915165F4-27B5-4EAB-944C-A9BA2AAB4DE3}" destId="{72471E24-583B-497D-84BA-750DFAF46A4E}" srcOrd="7" destOrd="0" parTransId="{65F8A612-3AE3-485D-B4DD-AE9BB699DC88}" sibTransId="{FDEF846B-88E3-46C3-88DC-9A21083C07A4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AC4D141-C764-4975-973F-75E630D078D2}" type="presOf" srcId="{65F8A612-3AE3-485D-B4DD-AE9BB699DC88}" destId="{96345A0B-7848-43C4-A92F-66A2100686A3}" srcOrd="1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276F4646-C719-4435-A544-B76CBAAB6739}" srcId="{915165F4-27B5-4EAB-944C-A9BA2AAB4DE3}" destId="{7EEA004C-34C7-470A-A98D-20E12281B254}" srcOrd="6" destOrd="0" parTransId="{378B783D-28A3-4263-B4C1-82E09351B0E5}" sibTransId="{7A600DE0-3359-4408-8605-4E9898F5394B}"/>
    <dgm:cxn modelId="{5FD88968-4D1D-4B5D-BAD5-A3EEDFD7CD30}" type="presOf" srcId="{65F8A612-3AE3-485D-B4DD-AE9BB699DC88}" destId="{9A6BCBD8-1C5C-4F9B-AA1A-56F4BEB1A49D}" srcOrd="0" destOrd="0" presId="urn:microsoft.com/office/officeart/2005/8/layout/radial1"/>
    <dgm:cxn modelId="{FC2C1949-1CCC-442F-9861-F6ACF1544668}" srcId="{915165F4-27B5-4EAB-944C-A9BA2AAB4DE3}" destId="{35BA098E-00AD-4A10-B03D-09ACA85BF1BA}" srcOrd="5" destOrd="0" parTransId="{BF216826-610B-43E1-BBEF-E4F110BDD212}" sibTransId="{708C2882-80D1-444B-B558-129CEA60A9A3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03DB186F-7A67-4598-9EA5-F8DD4F51B190}" srcId="{915165F4-27B5-4EAB-944C-A9BA2AAB4DE3}" destId="{34EE718A-AADE-426D-9CD0-F617837D7816}" srcOrd="4" destOrd="0" parTransId="{E5C0B714-D045-4490-B87D-07B7F08B75E3}" sibTransId="{5A948F7C-108D-4E99-A309-6554B5E4C05C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0A4E0D7C-C7AE-4459-B21C-9FE86079CE96}" type="presOf" srcId="{BF216826-610B-43E1-BBEF-E4F110BDD212}" destId="{7CBB1D9A-1EEE-4191-B10E-FE04787A182D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00C7AA2-E61C-41EA-9CA6-24E39CB5C456}" type="presOf" srcId="{72471E24-583B-497D-84BA-750DFAF46A4E}" destId="{3C8AF2AD-5037-4EA1-AD42-A80FDCF3418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265FC9C7-2814-4EBF-844C-2488BD068C19}" type="presOf" srcId="{BF216826-610B-43E1-BBEF-E4F110BDD212}" destId="{6E68E700-2DB1-4DF8-BB5A-D9918493E317}" srcOrd="1" destOrd="0" presId="urn:microsoft.com/office/officeart/2005/8/layout/radial1"/>
    <dgm:cxn modelId="{31FEE9E0-F59A-42ED-822A-D9FB4F83D418}" type="presOf" srcId="{7EEA004C-34C7-470A-A98D-20E12281B254}" destId="{CFAF7D92-8FF2-404F-83E5-61EC3EDCC28C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B52E55FE-03AD-4BDC-9ABF-915810FDAA7B}" type="presOf" srcId="{E5C0B714-D045-4490-B87D-07B7F08B75E3}" destId="{644DB87E-43D6-49E2-B66D-8CCDADCCAB63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8EB8D911-7B06-4372-A7BA-04544863D73E}" type="presParOf" srcId="{7F8C1E0C-5CCF-401C-BBAD-ABCA7E9C1736}" destId="{644DB87E-43D6-49E2-B66D-8CCDADCCAB63}" srcOrd="9" destOrd="0" presId="urn:microsoft.com/office/officeart/2005/8/layout/radial1"/>
    <dgm:cxn modelId="{8AC780C1-3472-4CFF-8FD2-3388F9CC70C3}" type="presParOf" srcId="{644DB87E-43D6-49E2-B66D-8CCDADCCAB63}" destId="{8FD83C6F-E5F5-4475-8EF3-3058C6C66317}" srcOrd="0" destOrd="0" presId="urn:microsoft.com/office/officeart/2005/8/layout/radial1"/>
    <dgm:cxn modelId="{50CA8256-3A06-454B-BF5B-43BBCF8FA61C}" type="presParOf" srcId="{7F8C1E0C-5CCF-401C-BBAD-ABCA7E9C1736}" destId="{1B57553C-AD95-4B22-8527-9D1AE916C370}" srcOrd="10" destOrd="0" presId="urn:microsoft.com/office/officeart/2005/8/layout/radial1"/>
    <dgm:cxn modelId="{B1CF84C3-F2A0-4C68-8543-D80C367787EC}" type="presParOf" srcId="{7F8C1E0C-5CCF-401C-BBAD-ABCA7E9C1736}" destId="{7CBB1D9A-1EEE-4191-B10E-FE04787A182D}" srcOrd="11" destOrd="0" presId="urn:microsoft.com/office/officeart/2005/8/layout/radial1"/>
    <dgm:cxn modelId="{174EEB67-109E-4431-8BFA-8F04124BB07C}" type="presParOf" srcId="{7CBB1D9A-1EEE-4191-B10E-FE04787A182D}" destId="{6E68E700-2DB1-4DF8-BB5A-D9918493E317}" srcOrd="0" destOrd="0" presId="urn:microsoft.com/office/officeart/2005/8/layout/radial1"/>
    <dgm:cxn modelId="{E0E67879-D34F-4CF5-B93F-7541D67541EE}" type="presParOf" srcId="{7F8C1E0C-5CCF-401C-BBAD-ABCA7E9C1736}" destId="{412BCD9F-28D0-42D6-8354-87EA94CEA432}" srcOrd="12" destOrd="0" presId="urn:microsoft.com/office/officeart/2005/8/layout/radial1"/>
    <dgm:cxn modelId="{C5ED4B94-5FCF-4AB4-AE53-B6F9961BD7EB}" type="presParOf" srcId="{7F8C1E0C-5CCF-401C-BBAD-ABCA7E9C1736}" destId="{301E1EDA-C706-4D15-A283-F63C098ED143}" srcOrd="13" destOrd="0" presId="urn:microsoft.com/office/officeart/2005/8/layout/radial1"/>
    <dgm:cxn modelId="{3EEEB777-8428-4A5B-B890-AC8446D4C5C9}" type="presParOf" srcId="{301E1EDA-C706-4D15-A283-F63C098ED143}" destId="{B127D332-D77B-47F6-9C20-F749889D39E1}" srcOrd="0" destOrd="0" presId="urn:microsoft.com/office/officeart/2005/8/layout/radial1"/>
    <dgm:cxn modelId="{3C51BADD-D596-47C7-B439-667B07DB724C}" type="presParOf" srcId="{7F8C1E0C-5CCF-401C-BBAD-ABCA7E9C1736}" destId="{CFAF7D92-8FF2-404F-83E5-61EC3EDCC28C}" srcOrd="14" destOrd="0" presId="urn:microsoft.com/office/officeart/2005/8/layout/radial1"/>
    <dgm:cxn modelId="{94B696C2-35D3-4C18-8903-5F63DAA1EF6F}" type="presParOf" srcId="{7F8C1E0C-5CCF-401C-BBAD-ABCA7E9C1736}" destId="{9A6BCBD8-1C5C-4F9B-AA1A-56F4BEB1A49D}" srcOrd="15" destOrd="0" presId="urn:microsoft.com/office/officeart/2005/8/layout/radial1"/>
    <dgm:cxn modelId="{A19FAD64-8150-459C-B767-E2B7E0D4C055}" type="presParOf" srcId="{9A6BCBD8-1C5C-4F9B-AA1A-56F4BEB1A49D}" destId="{96345A0B-7848-43C4-A92F-66A2100686A3}" srcOrd="0" destOrd="0" presId="urn:microsoft.com/office/officeart/2005/8/layout/radial1"/>
    <dgm:cxn modelId="{4F646C9C-464E-4291-973A-5E9DD8591E8C}" type="presParOf" srcId="{7F8C1E0C-5CCF-401C-BBAD-ABCA7E9C1736}" destId="{3C8AF2AD-5037-4EA1-AD42-A80FDCF3418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السَّبَب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امْتِحَان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دَرَجَة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نَتِيجَة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يَخْسَر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6FD1EE-DB20-4AC7-96F4-D6283A50893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مُشْكِلَة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FC9EFE9-22EF-4AA1-9BCC-0A5829A70FC0}" type="parTrans" cxnId="{6DD63981-6A37-4D4C-A1F8-A75A3D01E56F}">
      <dgm:prSet/>
      <dgm:spPr/>
      <dgm:t>
        <a:bodyPr/>
        <a:lstStyle/>
        <a:p>
          <a:endParaRPr lang="en-US"/>
        </a:p>
      </dgm:t>
    </dgm:pt>
    <dgm:pt modelId="{A5E689E3-662E-4F2B-A430-2309F1BFE3BE}" type="sibTrans" cxnId="{6DD63981-6A37-4D4C-A1F8-A75A3D01E56F}">
      <dgm:prSet/>
      <dgm:spPr/>
    </dgm:pt>
    <dgm:pt modelId="{9001EEFC-B0FA-4E42-84DB-8D4857085C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94E0C3-DAC6-48D9-A6B6-7C8C22861E58}" type="parTrans" cxnId="{13CEF66C-4C0C-4425-ABBA-2CBD0D4227D4}">
      <dgm:prSet/>
      <dgm:spPr/>
      <dgm:t>
        <a:bodyPr/>
        <a:lstStyle/>
        <a:p>
          <a:endParaRPr lang="en-US"/>
        </a:p>
      </dgm:t>
    </dgm:pt>
    <dgm:pt modelId="{D8BA80CF-1897-4B94-BA6B-2ACA15E5A6B4}" type="sibTrans" cxnId="{13CEF66C-4C0C-4425-ABBA-2CBD0D4227D4}">
      <dgm:prSet/>
      <dgm:spPr/>
    </dgm:pt>
    <dgm:pt modelId="{7584DDB3-73B7-4C5B-82DB-F9FD3375361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ED3A09-F052-4994-941C-CEBA93D63B07}" type="parTrans" cxnId="{6425AF2F-7E46-41E9-AFC9-6065A5488F22}">
      <dgm:prSet/>
      <dgm:spPr/>
      <dgm:t>
        <a:bodyPr/>
        <a:lstStyle/>
        <a:p>
          <a:endParaRPr lang="en-US"/>
        </a:p>
      </dgm:t>
    </dgm:pt>
    <dgm:pt modelId="{D1E3AADE-827B-4895-AB07-4167AED00FD9}" type="sibTrans" cxnId="{6425AF2F-7E46-41E9-AFC9-6065A5488F2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B659DDF-0275-47F1-8DC9-68023751805F}" type="pres">
      <dgm:prSet presAssocID="{1FC9EFE9-22EF-4AA1-9BCC-0A5829A70FC0}" presName="Name9" presStyleLbl="parChTrans1D2" presStyleIdx="4" presStyleCnt="7"/>
      <dgm:spPr/>
    </dgm:pt>
    <dgm:pt modelId="{8030C3C6-77B2-4439-8595-9188634275EB}" type="pres">
      <dgm:prSet presAssocID="{1FC9EFE9-22EF-4AA1-9BCC-0A5829A70FC0}" presName="connTx" presStyleLbl="parChTrans1D2" presStyleIdx="4" presStyleCnt="7"/>
      <dgm:spPr/>
    </dgm:pt>
    <dgm:pt modelId="{C96D22D7-F5E1-481C-B2F1-795AB55E19F1}" type="pres">
      <dgm:prSet presAssocID="{4A6FD1EE-DB20-4AC7-96F4-D6283A508931}" presName="node" presStyleLbl="node1" presStyleIdx="4" presStyleCnt="7">
        <dgm:presLayoutVars>
          <dgm:bulletEnabled val="1"/>
        </dgm:presLayoutVars>
      </dgm:prSet>
      <dgm:spPr/>
    </dgm:pt>
    <dgm:pt modelId="{E0D7B4C6-0EB1-4F9F-B4F6-5C16D6F896BD}" type="pres">
      <dgm:prSet presAssocID="{9194E0C3-DAC6-48D9-A6B6-7C8C22861E58}" presName="Name9" presStyleLbl="parChTrans1D2" presStyleIdx="5" presStyleCnt="7"/>
      <dgm:spPr/>
    </dgm:pt>
    <dgm:pt modelId="{863A9977-6108-421F-99C8-F44B7B6D4693}" type="pres">
      <dgm:prSet presAssocID="{9194E0C3-DAC6-48D9-A6B6-7C8C22861E58}" presName="connTx" presStyleLbl="parChTrans1D2" presStyleIdx="5" presStyleCnt="7"/>
      <dgm:spPr/>
    </dgm:pt>
    <dgm:pt modelId="{801AEFFC-7D6D-4580-B614-9B552E72114D}" type="pres">
      <dgm:prSet presAssocID="{9001EEFC-B0FA-4E42-84DB-8D4857085CFE}" presName="node" presStyleLbl="node1" presStyleIdx="5" presStyleCnt="7">
        <dgm:presLayoutVars>
          <dgm:bulletEnabled val="1"/>
        </dgm:presLayoutVars>
      </dgm:prSet>
      <dgm:spPr/>
    </dgm:pt>
    <dgm:pt modelId="{F5CD0934-E399-4722-B141-5F8B994FD720}" type="pres">
      <dgm:prSet presAssocID="{0FED3A09-F052-4994-941C-CEBA93D63B07}" presName="Name9" presStyleLbl="parChTrans1D2" presStyleIdx="6" presStyleCnt="7"/>
      <dgm:spPr/>
    </dgm:pt>
    <dgm:pt modelId="{FB931FC6-BE36-4D15-B36F-10F630F36AF0}" type="pres">
      <dgm:prSet presAssocID="{0FED3A09-F052-4994-941C-CEBA93D63B07}" presName="connTx" presStyleLbl="parChTrans1D2" presStyleIdx="6" presStyleCnt="7"/>
      <dgm:spPr/>
    </dgm:pt>
    <dgm:pt modelId="{779D1415-2A6C-4569-B357-1A2D9ADBFB50}" type="pres">
      <dgm:prSet presAssocID="{7584DDB3-73B7-4C5B-82DB-F9FD33753617}" presName="node" presStyleLbl="node1" presStyleIdx="6" presStyleCnt="7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425AF2F-7E46-41E9-AFC9-6065A5488F22}" srcId="{915165F4-27B5-4EAB-944C-A9BA2AAB4DE3}" destId="{7584DDB3-73B7-4C5B-82DB-F9FD33753617}" srcOrd="6" destOrd="0" parTransId="{0FED3A09-F052-4994-941C-CEBA93D63B07}" sibTransId="{D1E3AADE-827B-4895-AB07-4167AED00FD9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EC96E83E-493A-459F-9A85-5D25F85F77E9}" type="presOf" srcId="{9001EEFC-B0FA-4E42-84DB-8D4857085CFE}" destId="{801AEFFC-7D6D-4580-B614-9B552E72114D}" srcOrd="0" destOrd="0" presId="urn:microsoft.com/office/officeart/2005/8/layout/radial1"/>
    <dgm:cxn modelId="{BFA7F960-D276-4B7F-8D64-B2CA57F1304E}" type="presOf" srcId="{0FED3A09-F052-4994-941C-CEBA93D63B07}" destId="{FB931FC6-BE36-4D15-B36F-10F630F36AF0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9BC5867-ABA8-4774-838E-35B79EA03980}" type="presOf" srcId="{4A6FD1EE-DB20-4AC7-96F4-D6283A508931}" destId="{C96D22D7-F5E1-481C-B2F1-795AB55E19F1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13CEF66C-4C0C-4425-ABBA-2CBD0D4227D4}" srcId="{915165F4-27B5-4EAB-944C-A9BA2AAB4DE3}" destId="{9001EEFC-B0FA-4E42-84DB-8D4857085CFE}" srcOrd="5" destOrd="0" parTransId="{9194E0C3-DAC6-48D9-A6B6-7C8C22861E58}" sibTransId="{D8BA80CF-1897-4B94-BA6B-2ACA15E5A6B4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6DD63981-6A37-4D4C-A1F8-A75A3D01E56F}" srcId="{915165F4-27B5-4EAB-944C-A9BA2AAB4DE3}" destId="{4A6FD1EE-DB20-4AC7-96F4-D6283A508931}" srcOrd="4" destOrd="0" parTransId="{1FC9EFE9-22EF-4AA1-9BCC-0A5829A70FC0}" sibTransId="{A5E689E3-662E-4F2B-A430-2309F1BFE3BE}"/>
    <dgm:cxn modelId="{0C202386-196A-4445-BD97-538927779A16}" type="presOf" srcId="{9194E0C3-DAC6-48D9-A6B6-7C8C22861E58}" destId="{863A9977-6108-421F-99C8-F44B7B6D4693}" srcOrd="1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7B87D59C-FE10-461A-8766-0A91A31CB205}" type="presOf" srcId="{7584DDB3-73B7-4C5B-82DB-F9FD33753617}" destId="{779D1415-2A6C-4569-B357-1A2D9ADBFB50}" srcOrd="0" destOrd="0" presId="urn:microsoft.com/office/officeart/2005/8/layout/radial1"/>
    <dgm:cxn modelId="{A4BF40A1-E3E5-406B-A9BE-8ACE571E9D67}" type="presOf" srcId="{9194E0C3-DAC6-48D9-A6B6-7C8C22861E58}" destId="{E0D7B4C6-0EB1-4F9F-B4F6-5C16D6F896BD}" srcOrd="0" destOrd="0" presId="urn:microsoft.com/office/officeart/2005/8/layout/radial1"/>
    <dgm:cxn modelId="{28F0BEA1-10A5-4316-9D53-113604B432A6}" type="presOf" srcId="{1FC9EFE9-22EF-4AA1-9BCC-0A5829A70FC0}" destId="{8030C3C6-77B2-4439-8595-9188634275EB}" srcOrd="1" destOrd="0" presId="urn:microsoft.com/office/officeart/2005/8/layout/radial1"/>
    <dgm:cxn modelId="{8E0040A5-9922-4085-8ACD-E60FAEBB2DA1}" type="presOf" srcId="{1FC9EFE9-22EF-4AA1-9BCC-0A5829A70FC0}" destId="{AB659DDF-0275-47F1-8DC9-68023751805F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F7BE4BE4-FFBC-44A8-A662-B019411C6F9A}" type="presOf" srcId="{0FED3A09-F052-4994-941C-CEBA93D63B07}" destId="{F5CD0934-E399-4722-B141-5F8B994FD720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CE04893-0332-49C6-9FFF-6E46DC3C78F3}" type="presParOf" srcId="{7F8C1E0C-5CCF-401C-BBAD-ABCA7E9C1736}" destId="{AB659DDF-0275-47F1-8DC9-68023751805F}" srcOrd="9" destOrd="0" presId="urn:microsoft.com/office/officeart/2005/8/layout/radial1"/>
    <dgm:cxn modelId="{5ADB15AB-ACFA-47AD-8EAB-E8BDCACF12B8}" type="presParOf" srcId="{AB659DDF-0275-47F1-8DC9-68023751805F}" destId="{8030C3C6-77B2-4439-8595-9188634275EB}" srcOrd="0" destOrd="0" presId="urn:microsoft.com/office/officeart/2005/8/layout/radial1"/>
    <dgm:cxn modelId="{ECDDC3EE-AD9C-40C7-A3C1-D235519D0872}" type="presParOf" srcId="{7F8C1E0C-5CCF-401C-BBAD-ABCA7E9C1736}" destId="{C96D22D7-F5E1-481C-B2F1-795AB55E19F1}" srcOrd="10" destOrd="0" presId="urn:microsoft.com/office/officeart/2005/8/layout/radial1"/>
    <dgm:cxn modelId="{486AFB2B-A1A0-4A61-BC94-5B62CCDECF2B}" type="presParOf" srcId="{7F8C1E0C-5CCF-401C-BBAD-ABCA7E9C1736}" destId="{E0D7B4C6-0EB1-4F9F-B4F6-5C16D6F896BD}" srcOrd="11" destOrd="0" presId="urn:microsoft.com/office/officeart/2005/8/layout/radial1"/>
    <dgm:cxn modelId="{C476F919-C047-465A-A524-B757A00AE2B5}" type="presParOf" srcId="{E0D7B4C6-0EB1-4F9F-B4F6-5C16D6F896BD}" destId="{863A9977-6108-421F-99C8-F44B7B6D4693}" srcOrd="0" destOrd="0" presId="urn:microsoft.com/office/officeart/2005/8/layout/radial1"/>
    <dgm:cxn modelId="{EB68ED00-3AA8-4771-B7F2-5E3BA0ABC649}" type="presParOf" srcId="{7F8C1E0C-5CCF-401C-BBAD-ABCA7E9C1736}" destId="{801AEFFC-7D6D-4580-B614-9B552E72114D}" srcOrd="12" destOrd="0" presId="urn:microsoft.com/office/officeart/2005/8/layout/radial1"/>
    <dgm:cxn modelId="{99102E2A-D9D1-48EE-9381-4BA84C7AED06}" type="presParOf" srcId="{7F8C1E0C-5CCF-401C-BBAD-ABCA7E9C1736}" destId="{F5CD0934-E399-4722-B141-5F8B994FD720}" srcOrd="13" destOrd="0" presId="urn:microsoft.com/office/officeart/2005/8/layout/radial1"/>
    <dgm:cxn modelId="{BA6F49AA-ECAA-4E18-B6FC-75C1C4F0F5C7}" type="presParOf" srcId="{F5CD0934-E399-4722-B141-5F8B994FD720}" destId="{FB931FC6-BE36-4D15-B36F-10F630F36AF0}" srcOrd="0" destOrd="0" presId="urn:microsoft.com/office/officeart/2005/8/layout/radial1"/>
    <dgm:cxn modelId="{F631C400-70DB-4B36-BEED-A7085B616987}" type="presParOf" srcId="{7F8C1E0C-5CCF-401C-BBAD-ABCA7E9C1736}" destId="{779D1415-2A6C-4569-B357-1A2D9ADBFB5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FF8624-9823-45BB-B864-34E5CB3F7B60}">
      <dgm:prSet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يفرَح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الطالبُ بِنتيجةِ الامتحانِ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F935D5-D40C-4FCD-9AE9-8F1E15B56E6F}" type="parTrans" cxnId="{4B687939-08F4-48B2-BC02-73F44BEC600B}">
      <dgm:prSet/>
      <dgm:spPr/>
      <dgm:t>
        <a:bodyPr/>
        <a:lstStyle/>
        <a:p>
          <a:endParaRPr lang="en-US"/>
        </a:p>
      </dgm:t>
    </dgm:pt>
    <dgm:pt modelId="{8C70B9BB-5893-4AC5-9277-49A934C031D1}" type="sibTrans" cxnId="{4B687939-08F4-48B2-BC02-73F44BEC600B}">
      <dgm:prSet/>
      <dgm:spPr/>
      <dgm:t>
        <a:bodyPr/>
        <a:lstStyle/>
        <a:p>
          <a:endParaRPr lang="en-US"/>
        </a:p>
      </dgm:t>
    </dgm:pt>
    <dgm:pt modelId="{FB669273-AF2A-4C1F-BCE1-E7A6BD06D177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فرِحَتْ سُميّة بِعَودةِ والدِها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8CCCA9-ABCF-4571-8213-E53EFCAB5C2A}" type="parTrans" cxnId="{537F6A71-91A2-4686-9B96-7F97DDE3182E}">
      <dgm:prSet/>
      <dgm:spPr/>
      <dgm:t>
        <a:bodyPr/>
        <a:lstStyle/>
        <a:p>
          <a:endParaRPr lang="en-US"/>
        </a:p>
      </dgm:t>
    </dgm:pt>
    <dgm:pt modelId="{DB7D8785-A844-4701-8DB6-8808FB7C023A}" type="sibTrans" cxnId="{537F6A71-91A2-4686-9B96-7F97DDE3182E}">
      <dgm:prSet/>
      <dgm:spPr/>
      <dgm:t>
        <a:bodyPr/>
        <a:lstStyle/>
        <a:p>
          <a:endParaRPr lang="en-US"/>
        </a:p>
      </dgm:t>
    </dgm:pt>
    <dgm:pt modelId="{721F9272-0A85-4793-B1E3-ABCE4288C012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عليٌّ حزينٌ لأنّهُ لم يَحصُل على درجةٍ جيّدةٍ في الامتحانِ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D1AC70-E711-403C-BDAD-44E5F6534A74}" type="parTrans" cxnId="{5936CB54-1F91-4388-98C7-492B1A3558E8}">
      <dgm:prSet/>
      <dgm:spPr/>
      <dgm:t>
        <a:bodyPr/>
        <a:lstStyle/>
        <a:p>
          <a:endParaRPr lang="en-US"/>
        </a:p>
      </dgm:t>
    </dgm:pt>
    <dgm:pt modelId="{C5AE4FD3-9503-457B-8A0A-B4779ECF977F}" type="sibTrans" cxnId="{5936CB54-1F91-4388-98C7-492B1A3558E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FE1B5416-F1C4-4F65-B3B3-326EC2966329}" type="pres">
      <dgm:prSet presAssocID="{69FF8624-9823-45BB-B864-34E5CB3F7B60}" presName="parentLin" presStyleCnt="0"/>
      <dgm:spPr/>
    </dgm:pt>
    <dgm:pt modelId="{9A94E724-2C9A-4E48-9611-65FEF09DC86D}" type="pres">
      <dgm:prSet presAssocID="{69FF8624-9823-45BB-B864-34E5CB3F7B60}" presName="parentLeftMargin" presStyleLbl="node1" presStyleIdx="0" presStyleCnt="3"/>
      <dgm:spPr/>
    </dgm:pt>
    <dgm:pt modelId="{BCBB27D0-013C-49A4-8BD1-493C3C6C3FED}" type="pres">
      <dgm:prSet presAssocID="{69FF8624-9823-45BB-B864-34E5CB3F7B60}" presName="parentText" presStyleLbl="node1" presStyleIdx="0" presStyleCnt="3" custScaleX="142095">
        <dgm:presLayoutVars>
          <dgm:chMax val="0"/>
          <dgm:bulletEnabled val="1"/>
        </dgm:presLayoutVars>
      </dgm:prSet>
      <dgm:spPr/>
    </dgm:pt>
    <dgm:pt modelId="{C925AD7B-0E3D-4D16-9111-AEFA811336DD}" type="pres">
      <dgm:prSet presAssocID="{69FF8624-9823-45BB-B864-34E5CB3F7B60}" presName="negativeSpace" presStyleCnt="0"/>
      <dgm:spPr/>
    </dgm:pt>
    <dgm:pt modelId="{D9C1FBFD-55EE-4720-A2A3-0E9BFDFE5C73}" type="pres">
      <dgm:prSet presAssocID="{69FF8624-9823-45BB-B864-34E5CB3F7B60}" presName="childText" presStyleLbl="conFgAcc1" presStyleIdx="0" presStyleCnt="3">
        <dgm:presLayoutVars>
          <dgm:bulletEnabled val="1"/>
        </dgm:presLayoutVars>
      </dgm:prSet>
      <dgm:spPr/>
    </dgm:pt>
    <dgm:pt modelId="{8E6BF7D8-E3C5-4C54-93F1-3568D73D6BF1}" type="pres">
      <dgm:prSet presAssocID="{8C70B9BB-5893-4AC5-9277-49A934C031D1}" presName="spaceBetweenRectangles" presStyleCnt="0"/>
      <dgm:spPr/>
    </dgm:pt>
    <dgm:pt modelId="{09198A44-381A-4749-8616-298079B92F3C}" type="pres">
      <dgm:prSet presAssocID="{FB669273-AF2A-4C1F-BCE1-E7A6BD06D177}" presName="parentLin" presStyleCnt="0"/>
      <dgm:spPr/>
    </dgm:pt>
    <dgm:pt modelId="{2CD540A8-2484-4D7D-B536-05EF991048A9}" type="pres">
      <dgm:prSet presAssocID="{FB669273-AF2A-4C1F-BCE1-E7A6BD06D177}" presName="parentLeftMargin" presStyleLbl="node1" presStyleIdx="0" presStyleCnt="3"/>
      <dgm:spPr/>
    </dgm:pt>
    <dgm:pt modelId="{C0EA365F-2261-4AC0-92B7-1A6A865AC386}" type="pres">
      <dgm:prSet presAssocID="{FB669273-AF2A-4C1F-BCE1-E7A6BD06D177}" presName="parentText" presStyleLbl="node1" presStyleIdx="1" presStyleCnt="3" custScaleX="142095">
        <dgm:presLayoutVars>
          <dgm:chMax val="0"/>
          <dgm:bulletEnabled val="1"/>
        </dgm:presLayoutVars>
      </dgm:prSet>
      <dgm:spPr/>
    </dgm:pt>
    <dgm:pt modelId="{285339CE-621A-46BA-B203-ED3A1502AED7}" type="pres">
      <dgm:prSet presAssocID="{FB669273-AF2A-4C1F-BCE1-E7A6BD06D177}" presName="negativeSpace" presStyleCnt="0"/>
      <dgm:spPr/>
    </dgm:pt>
    <dgm:pt modelId="{49AF0DB8-39ED-4D6D-9749-F97CC593B5C1}" type="pres">
      <dgm:prSet presAssocID="{FB669273-AF2A-4C1F-BCE1-E7A6BD06D177}" presName="childText" presStyleLbl="conFgAcc1" presStyleIdx="1" presStyleCnt="3">
        <dgm:presLayoutVars>
          <dgm:bulletEnabled val="1"/>
        </dgm:presLayoutVars>
      </dgm:prSet>
      <dgm:spPr/>
    </dgm:pt>
    <dgm:pt modelId="{8354B823-2CD2-4D95-B456-82DB61F954A3}" type="pres">
      <dgm:prSet presAssocID="{DB7D8785-A844-4701-8DB6-8808FB7C023A}" presName="spaceBetweenRectangles" presStyleCnt="0"/>
      <dgm:spPr/>
    </dgm:pt>
    <dgm:pt modelId="{946459D1-772A-48F1-B729-BA284183587F}" type="pres">
      <dgm:prSet presAssocID="{721F9272-0A85-4793-B1E3-ABCE4288C012}" presName="parentLin" presStyleCnt="0"/>
      <dgm:spPr/>
    </dgm:pt>
    <dgm:pt modelId="{60DEB3DF-7CDA-4EAF-B64F-E26975C3C767}" type="pres">
      <dgm:prSet presAssocID="{721F9272-0A85-4793-B1E3-ABCE4288C012}" presName="parentLeftMargin" presStyleLbl="node1" presStyleIdx="1" presStyleCnt="3"/>
      <dgm:spPr/>
    </dgm:pt>
    <dgm:pt modelId="{FA6880A4-9357-4DCC-8A6F-41A9379D9FE1}" type="pres">
      <dgm:prSet presAssocID="{721F9272-0A85-4793-B1E3-ABCE4288C012}" presName="parentText" presStyleLbl="node1" presStyleIdx="2" presStyleCnt="3" custScaleX="142095">
        <dgm:presLayoutVars>
          <dgm:chMax val="0"/>
          <dgm:bulletEnabled val="1"/>
        </dgm:presLayoutVars>
      </dgm:prSet>
      <dgm:spPr/>
    </dgm:pt>
    <dgm:pt modelId="{294A2803-6ECD-4211-BDB7-C4245307567C}" type="pres">
      <dgm:prSet presAssocID="{721F9272-0A85-4793-B1E3-ABCE4288C012}" presName="negativeSpace" presStyleCnt="0"/>
      <dgm:spPr/>
    </dgm:pt>
    <dgm:pt modelId="{84B8961D-F60F-4DEF-932F-29D200543B3E}" type="pres">
      <dgm:prSet presAssocID="{721F9272-0A85-4793-B1E3-ABCE4288C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CFEF01-D501-4701-8A29-020BDE6D2D35}" type="presOf" srcId="{721F9272-0A85-4793-B1E3-ABCE4288C012}" destId="{FA6880A4-9357-4DCC-8A6F-41A9379D9FE1}" srcOrd="1" destOrd="0" presId="urn:microsoft.com/office/officeart/2005/8/layout/list1"/>
    <dgm:cxn modelId="{60C7D232-65A9-4CBD-9093-B19097C093F1}" type="presOf" srcId="{721F9272-0A85-4793-B1E3-ABCE4288C012}" destId="{60DEB3DF-7CDA-4EAF-B64F-E26975C3C767}" srcOrd="0" destOrd="0" presId="urn:microsoft.com/office/officeart/2005/8/layout/list1"/>
    <dgm:cxn modelId="{4B687939-08F4-48B2-BC02-73F44BEC600B}" srcId="{8F05ADCE-D0F6-422E-A242-6577D6EE78C3}" destId="{69FF8624-9823-45BB-B864-34E5CB3F7B60}" srcOrd="0" destOrd="0" parTransId="{E4F935D5-D40C-4FCD-9AE9-8F1E15B56E6F}" sibTransId="{8C70B9BB-5893-4AC5-9277-49A934C031D1}"/>
    <dgm:cxn modelId="{DFF60F69-A970-42B7-931D-7E2184781553}" type="presOf" srcId="{69FF8624-9823-45BB-B864-34E5CB3F7B60}" destId="{BCBB27D0-013C-49A4-8BD1-493C3C6C3FED}" srcOrd="1" destOrd="0" presId="urn:microsoft.com/office/officeart/2005/8/layout/list1"/>
    <dgm:cxn modelId="{537F6A71-91A2-4686-9B96-7F97DDE3182E}" srcId="{8F05ADCE-D0F6-422E-A242-6577D6EE78C3}" destId="{FB669273-AF2A-4C1F-BCE1-E7A6BD06D177}" srcOrd="1" destOrd="0" parTransId="{798CCCA9-ABCF-4571-8213-E53EFCAB5C2A}" sibTransId="{DB7D8785-A844-4701-8DB6-8808FB7C023A}"/>
    <dgm:cxn modelId="{5936CB54-1F91-4388-98C7-492B1A3558E8}" srcId="{8F05ADCE-D0F6-422E-A242-6577D6EE78C3}" destId="{721F9272-0A85-4793-B1E3-ABCE4288C012}" srcOrd="2" destOrd="0" parTransId="{12D1AC70-E711-403C-BDAD-44E5F6534A74}" sibTransId="{C5AE4FD3-9503-457B-8A0A-B4779ECF977F}"/>
    <dgm:cxn modelId="{DB41259C-24BF-4715-A425-349C693E7BCA}" type="presOf" srcId="{FB669273-AF2A-4C1F-BCE1-E7A6BD06D177}" destId="{2CD540A8-2484-4D7D-B536-05EF991048A9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C0067B7-CFE8-4E72-AA3A-B3A460E60CCD}" type="presOf" srcId="{69FF8624-9823-45BB-B864-34E5CB3F7B60}" destId="{9A94E724-2C9A-4E48-9611-65FEF09DC86D}" srcOrd="0" destOrd="0" presId="urn:microsoft.com/office/officeart/2005/8/layout/list1"/>
    <dgm:cxn modelId="{13270CB9-C005-4570-8C5D-0304C0BC273F}" type="presOf" srcId="{FB669273-AF2A-4C1F-BCE1-E7A6BD06D177}" destId="{C0EA365F-2261-4AC0-92B7-1A6A865AC386}" srcOrd="1" destOrd="0" presId="urn:microsoft.com/office/officeart/2005/8/layout/list1"/>
    <dgm:cxn modelId="{EAD1FBA8-9F7D-47A6-B59D-64ADF7B02B92}" type="presParOf" srcId="{A562B768-F65B-4711-87A3-AF602F51F512}" destId="{FE1B5416-F1C4-4F65-B3B3-326EC2966329}" srcOrd="0" destOrd="0" presId="urn:microsoft.com/office/officeart/2005/8/layout/list1"/>
    <dgm:cxn modelId="{DF4086A9-3AF6-4E73-A540-48F7ED220111}" type="presParOf" srcId="{FE1B5416-F1C4-4F65-B3B3-326EC2966329}" destId="{9A94E724-2C9A-4E48-9611-65FEF09DC86D}" srcOrd="0" destOrd="0" presId="urn:microsoft.com/office/officeart/2005/8/layout/list1"/>
    <dgm:cxn modelId="{83D658E1-CA7E-45B5-80D9-35CA8E8800A4}" type="presParOf" srcId="{FE1B5416-F1C4-4F65-B3B3-326EC2966329}" destId="{BCBB27D0-013C-49A4-8BD1-493C3C6C3FED}" srcOrd="1" destOrd="0" presId="urn:microsoft.com/office/officeart/2005/8/layout/list1"/>
    <dgm:cxn modelId="{CE335FF0-5205-4DFE-8A3E-B6DD9F94C289}" type="presParOf" srcId="{A562B768-F65B-4711-87A3-AF602F51F512}" destId="{C925AD7B-0E3D-4D16-9111-AEFA811336DD}" srcOrd="1" destOrd="0" presId="urn:microsoft.com/office/officeart/2005/8/layout/list1"/>
    <dgm:cxn modelId="{8C82C08C-F664-4CFC-86C2-41D93A6C9B67}" type="presParOf" srcId="{A562B768-F65B-4711-87A3-AF602F51F512}" destId="{D9C1FBFD-55EE-4720-A2A3-0E9BFDFE5C73}" srcOrd="2" destOrd="0" presId="urn:microsoft.com/office/officeart/2005/8/layout/list1"/>
    <dgm:cxn modelId="{CE6F1D67-DF4A-4079-BCA9-ECEF6211AF29}" type="presParOf" srcId="{A562B768-F65B-4711-87A3-AF602F51F512}" destId="{8E6BF7D8-E3C5-4C54-93F1-3568D73D6BF1}" srcOrd="3" destOrd="0" presId="urn:microsoft.com/office/officeart/2005/8/layout/list1"/>
    <dgm:cxn modelId="{D877F625-E19F-4344-BD11-C461AE720199}" type="presParOf" srcId="{A562B768-F65B-4711-87A3-AF602F51F512}" destId="{09198A44-381A-4749-8616-298079B92F3C}" srcOrd="4" destOrd="0" presId="urn:microsoft.com/office/officeart/2005/8/layout/list1"/>
    <dgm:cxn modelId="{EB3C2F74-32FD-406C-95ED-D15A8B94E2B2}" type="presParOf" srcId="{09198A44-381A-4749-8616-298079B92F3C}" destId="{2CD540A8-2484-4D7D-B536-05EF991048A9}" srcOrd="0" destOrd="0" presId="urn:microsoft.com/office/officeart/2005/8/layout/list1"/>
    <dgm:cxn modelId="{24D4B60F-B23F-442D-9C12-0207C4D2FEE7}" type="presParOf" srcId="{09198A44-381A-4749-8616-298079B92F3C}" destId="{C0EA365F-2261-4AC0-92B7-1A6A865AC386}" srcOrd="1" destOrd="0" presId="urn:microsoft.com/office/officeart/2005/8/layout/list1"/>
    <dgm:cxn modelId="{97E9EF65-F9AA-4E42-BA2B-79FBFFD2AFDC}" type="presParOf" srcId="{A562B768-F65B-4711-87A3-AF602F51F512}" destId="{285339CE-621A-46BA-B203-ED3A1502AED7}" srcOrd="5" destOrd="0" presId="urn:microsoft.com/office/officeart/2005/8/layout/list1"/>
    <dgm:cxn modelId="{BE8A1250-E314-4071-AB67-A6DA8C76EE5F}" type="presParOf" srcId="{A562B768-F65B-4711-87A3-AF602F51F512}" destId="{49AF0DB8-39ED-4D6D-9749-F97CC593B5C1}" srcOrd="6" destOrd="0" presId="urn:microsoft.com/office/officeart/2005/8/layout/list1"/>
    <dgm:cxn modelId="{53C2E939-E679-4D47-B45E-326EC9DF240E}" type="presParOf" srcId="{A562B768-F65B-4711-87A3-AF602F51F512}" destId="{8354B823-2CD2-4D95-B456-82DB61F954A3}" srcOrd="7" destOrd="0" presId="urn:microsoft.com/office/officeart/2005/8/layout/list1"/>
    <dgm:cxn modelId="{6C8DA237-BC53-4D03-A66B-F68FADE824B4}" type="presParOf" srcId="{A562B768-F65B-4711-87A3-AF602F51F512}" destId="{946459D1-772A-48F1-B729-BA284183587F}" srcOrd="8" destOrd="0" presId="urn:microsoft.com/office/officeart/2005/8/layout/list1"/>
    <dgm:cxn modelId="{7870845C-C8B7-4967-AD83-A3A93A658CB3}" type="presParOf" srcId="{946459D1-772A-48F1-B729-BA284183587F}" destId="{60DEB3DF-7CDA-4EAF-B64F-E26975C3C767}" srcOrd="0" destOrd="0" presId="urn:microsoft.com/office/officeart/2005/8/layout/list1"/>
    <dgm:cxn modelId="{76B8D098-952E-40F4-906C-48702F568F59}" type="presParOf" srcId="{946459D1-772A-48F1-B729-BA284183587F}" destId="{FA6880A4-9357-4DCC-8A6F-41A9379D9FE1}" srcOrd="1" destOrd="0" presId="urn:microsoft.com/office/officeart/2005/8/layout/list1"/>
    <dgm:cxn modelId="{278C935E-DEA8-4996-AF66-D7B4D50E5611}" type="presParOf" srcId="{A562B768-F65B-4711-87A3-AF602F51F512}" destId="{294A2803-6ECD-4211-BDB7-C4245307567C}" srcOrd="9" destOrd="0" presId="urn:microsoft.com/office/officeart/2005/8/layout/list1"/>
    <dgm:cxn modelId="{1F1B07F2-AA3E-45DE-8CBB-620A85793BB1}" type="presParOf" srcId="{A562B768-F65B-4711-87A3-AF602F51F512}" destId="{84B8961D-F60F-4DEF-932F-29D200543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FF8624-9823-45BB-B864-34E5CB3F7B60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فاطِمةُ سعيدةٌ لأنَّها حَصلَتْ على درجةٍ جيّدةٍ في الامتحانِ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F935D5-D40C-4FCD-9AE9-8F1E15B56E6F}" type="parTrans" cxnId="{4B687939-08F4-48B2-BC02-73F44BEC600B}">
      <dgm:prSet/>
      <dgm:spPr/>
      <dgm:t>
        <a:bodyPr/>
        <a:lstStyle/>
        <a:p>
          <a:endParaRPr lang="en-US"/>
        </a:p>
      </dgm:t>
    </dgm:pt>
    <dgm:pt modelId="{8C70B9BB-5893-4AC5-9277-49A934C031D1}" type="sibTrans" cxnId="{4B687939-08F4-48B2-BC02-73F44BEC600B}">
      <dgm:prSet/>
      <dgm:spPr/>
      <dgm:t>
        <a:bodyPr/>
        <a:lstStyle/>
        <a:p>
          <a:endParaRPr lang="en-US"/>
        </a:p>
      </dgm:t>
    </dgm:pt>
    <dgm:pt modelId="{FB669273-AF2A-4C1F-BCE1-E7A6BD06D177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هي فتاة مسرورة لأنها دائماً تحصل على درجة عالية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8CCCA9-ABCF-4571-8213-E53EFCAB5C2A}" type="parTrans" cxnId="{537F6A71-91A2-4686-9B96-7F97DDE3182E}">
      <dgm:prSet/>
      <dgm:spPr/>
      <dgm:t>
        <a:bodyPr/>
        <a:lstStyle/>
        <a:p>
          <a:endParaRPr lang="en-US"/>
        </a:p>
      </dgm:t>
    </dgm:pt>
    <dgm:pt modelId="{DB7D8785-A844-4701-8DB6-8808FB7C023A}" type="sibTrans" cxnId="{537F6A71-91A2-4686-9B96-7F97DDE3182E}">
      <dgm:prSet/>
      <dgm:spPr/>
      <dgm:t>
        <a:bodyPr/>
        <a:lstStyle/>
        <a:p>
          <a:endParaRPr lang="en-US"/>
        </a:p>
      </dgm:t>
    </dgm:pt>
    <dgm:pt modelId="{721F9272-0A85-4793-B1E3-ABCE4288C012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قَلِقٌ لأنّ صديقَهُ تأخّرَ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D1AC70-E711-403C-BDAD-44E5F6534A74}" type="parTrans" cxnId="{5936CB54-1F91-4388-98C7-492B1A3558E8}">
      <dgm:prSet/>
      <dgm:spPr/>
      <dgm:t>
        <a:bodyPr/>
        <a:lstStyle/>
        <a:p>
          <a:endParaRPr lang="en-US"/>
        </a:p>
      </dgm:t>
    </dgm:pt>
    <dgm:pt modelId="{C5AE4FD3-9503-457B-8A0A-B4779ECF977F}" type="sibTrans" cxnId="{5936CB54-1F91-4388-98C7-492B1A3558E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FE1B5416-F1C4-4F65-B3B3-326EC2966329}" type="pres">
      <dgm:prSet presAssocID="{69FF8624-9823-45BB-B864-34E5CB3F7B60}" presName="parentLin" presStyleCnt="0"/>
      <dgm:spPr/>
    </dgm:pt>
    <dgm:pt modelId="{9A94E724-2C9A-4E48-9611-65FEF09DC86D}" type="pres">
      <dgm:prSet presAssocID="{69FF8624-9823-45BB-B864-34E5CB3F7B60}" presName="parentLeftMargin" presStyleLbl="node1" presStyleIdx="0" presStyleCnt="3"/>
      <dgm:spPr/>
    </dgm:pt>
    <dgm:pt modelId="{BCBB27D0-013C-49A4-8BD1-493C3C6C3FED}" type="pres">
      <dgm:prSet presAssocID="{69FF8624-9823-45BB-B864-34E5CB3F7B60}" presName="parentText" presStyleLbl="node1" presStyleIdx="0" presStyleCnt="3" custScaleX="142817">
        <dgm:presLayoutVars>
          <dgm:chMax val="0"/>
          <dgm:bulletEnabled val="1"/>
        </dgm:presLayoutVars>
      </dgm:prSet>
      <dgm:spPr/>
    </dgm:pt>
    <dgm:pt modelId="{C925AD7B-0E3D-4D16-9111-AEFA811336DD}" type="pres">
      <dgm:prSet presAssocID="{69FF8624-9823-45BB-B864-34E5CB3F7B60}" presName="negativeSpace" presStyleCnt="0"/>
      <dgm:spPr/>
    </dgm:pt>
    <dgm:pt modelId="{D9C1FBFD-55EE-4720-A2A3-0E9BFDFE5C73}" type="pres">
      <dgm:prSet presAssocID="{69FF8624-9823-45BB-B864-34E5CB3F7B60}" presName="childText" presStyleLbl="conFgAcc1" presStyleIdx="0" presStyleCnt="3">
        <dgm:presLayoutVars>
          <dgm:bulletEnabled val="1"/>
        </dgm:presLayoutVars>
      </dgm:prSet>
      <dgm:spPr/>
    </dgm:pt>
    <dgm:pt modelId="{8E6BF7D8-E3C5-4C54-93F1-3568D73D6BF1}" type="pres">
      <dgm:prSet presAssocID="{8C70B9BB-5893-4AC5-9277-49A934C031D1}" presName="spaceBetweenRectangles" presStyleCnt="0"/>
      <dgm:spPr/>
    </dgm:pt>
    <dgm:pt modelId="{09198A44-381A-4749-8616-298079B92F3C}" type="pres">
      <dgm:prSet presAssocID="{FB669273-AF2A-4C1F-BCE1-E7A6BD06D177}" presName="parentLin" presStyleCnt="0"/>
      <dgm:spPr/>
    </dgm:pt>
    <dgm:pt modelId="{2CD540A8-2484-4D7D-B536-05EF991048A9}" type="pres">
      <dgm:prSet presAssocID="{FB669273-AF2A-4C1F-BCE1-E7A6BD06D177}" presName="parentLeftMargin" presStyleLbl="node1" presStyleIdx="0" presStyleCnt="3"/>
      <dgm:spPr/>
    </dgm:pt>
    <dgm:pt modelId="{C0EA365F-2261-4AC0-92B7-1A6A865AC386}" type="pres">
      <dgm:prSet presAssocID="{FB669273-AF2A-4C1F-BCE1-E7A6BD06D177}" presName="parentText" presStyleLbl="node1" presStyleIdx="1" presStyleCnt="3" custScaleX="142817">
        <dgm:presLayoutVars>
          <dgm:chMax val="0"/>
          <dgm:bulletEnabled val="1"/>
        </dgm:presLayoutVars>
      </dgm:prSet>
      <dgm:spPr/>
    </dgm:pt>
    <dgm:pt modelId="{285339CE-621A-46BA-B203-ED3A1502AED7}" type="pres">
      <dgm:prSet presAssocID="{FB669273-AF2A-4C1F-BCE1-E7A6BD06D177}" presName="negativeSpace" presStyleCnt="0"/>
      <dgm:spPr/>
    </dgm:pt>
    <dgm:pt modelId="{49AF0DB8-39ED-4D6D-9749-F97CC593B5C1}" type="pres">
      <dgm:prSet presAssocID="{FB669273-AF2A-4C1F-BCE1-E7A6BD06D177}" presName="childText" presStyleLbl="conFgAcc1" presStyleIdx="1" presStyleCnt="3">
        <dgm:presLayoutVars>
          <dgm:bulletEnabled val="1"/>
        </dgm:presLayoutVars>
      </dgm:prSet>
      <dgm:spPr/>
    </dgm:pt>
    <dgm:pt modelId="{8354B823-2CD2-4D95-B456-82DB61F954A3}" type="pres">
      <dgm:prSet presAssocID="{DB7D8785-A844-4701-8DB6-8808FB7C023A}" presName="spaceBetweenRectangles" presStyleCnt="0"/>
      <dgm:spPr/>
    </dgm:pt>
    <dgm:pt modelId="{946459D1-772A-48F1-B729-BA284183587F}" type="pres">
      <dgm:prSet presAssocID="{721F9272-0A85-4793-B1E3-ABCE4288C012}" presName="parentLin" presStyleCnt="0"/>
      <dgm:spPr/>
    </dgm:pt>
    <dgm:pt modelId="{60DEB3DF-7CDA-4EAF-B64F-E26975C3C767}" type="pres">
      <dgm:prSet presAssocID="{721F9272-0A85-4793-B1E3-ABCE4288C012}" presName="parentLeftMargin" presStyleLbl="node1" presStyleIdx="1" presStyleCnt="3"/>
      <dgm:spPr/>
    </dgm:pt>
    <dgm:pt modelId="{FA6880A4-9357-4DCC-8A6F-41A9379D9FE1}" type="pres">
      <dgm:prSet presAssocID="{721F9272-0A85-4793-B1E3-ABCE4288C012}" presName="parentText" presStyleLbl="node1" presStyleIdx="2" presStyleCnt="3" custScaleX="142817">
        <dgm:presLayoutVars>
          <dgm:chMax val="0"/>
          <dgm:bulletEnabled val="1"/>
        </dgm:presLayoutVars>
      </dgm:prSet>
      <dgm:spPr/>
    </dgm:pt>
    <dgm:pt modelId="{294A2803-6ECD-4211-BDB7-C4245307567C}" type="pres">
      <dgm:prSet presAssocID="{721F9272-0A85-4793-B1E3-ABCE4288C012}" presName="negativeSpace" presStyleCnt="0"/>
      <dgm:spPr/>
    </dgm:pt>
    <dgm:pt modelId="{84B8961D-F60F-4DEF-932F-29D200543B3E}" type="pres">
      <dgm:prSet presAssocID="{721F9272-0A85-4793-B1E3-ABCE4288C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CFEF01-D501-4701-8A29-020BDE6D2D35}" type="presOf" srcId="{721F9272-0A85-4793-B1E3-ABCE4288C012}" destId="{FA6880A4-9357-4DCC-8A6F-41A9379D9FE1}" srcOrd="1" destOrd="0" presId="urn:microsoft.com/office/officeart/2005/8/layout/list1"/>
    <dgm:cxn modelId="{60C7D232-65A9-4CBD-9093-B19097C093F1}" type="presOf" srcId="{721F9272-0A85-4793-B1E3-ABCE4288C012}" destId="{60DEB3DF-7CDA-4EAF-B64F-E26975C3C767}" srcOrd="0" destOrd="0" presId="urn:microsoft.com/office/officeart/2005/8/layout/list1"/>
    <dgm:cxn modelId="{4B687939-08F4-48B2-BC02-73F44BEC600B}" srcId="{8F05ADCE-D0F6-422E-A242-6577D6EE78C3}" destId="{69FF8624-9823-45BB-B864-34E5CB3F7B60}" srcOrd="0" destOrd="0" parTransId="{E4F935D5-D40C-4FCD-9AE9-8F1E15B56E6F}" sibTransId="{8C70B9BB-5893-4AC5-9277-49A934C031D1}"/>
    <dgm:cxn modelId="{DFF60F69-A970-42B7-931D-7E2184781553}" type="presOf" srcId="{69FF8624-9823-45BB-B864-34E5CB3F7B60}" destId="{BCBB27D0-013C-49A4-8BD1-493C3C6C3FED}" srcOrd="1" destOrd="0" presId="urn:microsoft.com/office/officeart/2005/8/layout/list1"/>
    <dgm:cxn modelId="{537F6A71-91A2-4686-9B96-7F97DDE3182E}" srcId="{8F05ADCE-D0F6-422E-A242-6577D6EE78C3}" destId="{FB669273-AF2A-4C1F-BCE1-E7A6BD06D177}" srcOrd="1" destOrd="0" parTransId="{798CCCA9-ABCF-4571-8213-E53EFCAB5C2A}" sibTransId="{DB7D8785-A844-4701-8DB6-8808FB7C023A}"/>
    <dgm:cxn modelId="{5936CB54-1F91-4388-98C7-492B1A3558E8}" srcId="{8F05ADCE-D0F6-422E-A242-6577D6EE78C3}" destId="{721F9272-0A85-4793-B1E3-ABCE4288C012}" srcOrd="2" destOrd="0" parTransId="{12D1AC70-E711-403C-BDAD-44E5F6534A74}" sibTransId="{C5AE4FD3-9503-457B-8A0A-B4779ECF977F}"/>
    <dgm:cxn modelId="{DB41259C-24BF-4715-A425-349C693E7BCA}" type="presOf" srcId="{FB669273-AF2A-4C1F-BCE1-E7A6BD06D177}" destId="{2CD540A8-2484-4D7D-B536-05EF991048A9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C0067B7-CFE8-4E72-AA3A-B3A460E60CCD}" type="presOf" srcId="{69FF8624-9823-45BB-B864-34E5CB3F7B60}" destId="{9A94E724-2C9A-4E48-9611-65FEF09DC86D}" srcOrd="0" destOrd="0" presId="urn:microsoft.com/office/officeart/2005/8/layout/list1"/>
    <dgm:cxn modelId="{13270CB9-C005-4570-8C5D-0304C0BC273F}" type="presOf" srcId="{FB669273-AF2A-4C1F-BCE1-E7A6BD06D177}" destId="{C0EA365F-2261-4AC0-92B7-1A6A865AC386}" srcOrd="1" destOrd="0" presId="urn:microsoft.com/office/officeart/2005/8/layout/list1"/>
    <dgm:cxn modelId="{EAD1FBA8-9F7D-47A6-B59D-64ADF7B02B92}" type="presParOf" srcId="{A562B768-F65B-4711-87A3-AF602F51F512}" destId="{FE1B5416-F1C4-4F65-B3B3-326EC2966329}" srcOrd="0" destOrd="0" presId="urn:microsoft.com/office/officeart/2005/8/layout/list1"/>
    <dgm:cxn modelId="{DF4086A9-3AF6-4E73-A540-48F7ED220111}" type="presParOf" srcId="{FE1B5416-F1C4-4F65-B3B3-326EC2966329}" destId="{9A94E724-2C9A-4E48-9611-65FEF09DC86D}" srcOrd="0" destOrd="0" presId="urn:microsoft.com/office/officeart/2005/8/layout/list1"/>
    <dgm:cxn modelId="{83D658E1-CA7E-45B5-80D9-35CA8E8800A4}" type="presParOf" srcId="{FE1B5416-F1C4-4F65-B3B3-326EC2966329}" destId="{BCBB27D0-013C-49A4-8BD1-493C3C6C3FED}" srcOrd="1" destOrd="0" presId="urn:microsoft.com/office/officeart/2005/8/layout/list1"/>
    <dgm:cxn modelId="{CE335FF0-5205-4DFE-8A3E-B6DD9F94C289}" type="presParOf" srcId="{A562B768-F65B-4711-87A3-AF602F51F512}" destId="{C925AD7B-0E3D-4D16-9111-AEFA811336DD}" srcOrd="1" destOrd="0" presId="urn:microsoft.com/office/officeart/2005/8/layout/list1"/>
    <dgm:cxn modelId="{8C82C08C-F664-4CFC-86C2-41D93A6C9B67}" type="presParOf" srcId="{A562B768-F65B-4711-87A3-AF602F51F512}" destId="{D9C1FBFD-55EE-4720-A2A3-0E9BFDFE5C73}" srcOrd="2" destOrd="0" presId="urn:microsoft.com/office/officeart/2005/8/layout/list1"/>
    <dgm:cxn modelId="{CE6F1D67-DF4A-4079-BCA9-ECEF6211AF29}" type="presParOf" srcId="{A562B768-F65B-4711-87A3-AF602F51F512}" destId="{8E6BF7D8-E3C5-4C54-93F1-3568D73D6BF1}" srcOrd="3" destOrd="0" presId="urn:microsoft.com/office/officeart/2005/8/layout/list1"/>
    <dgm:cxn modelId="{D877F625-E19F-4344-BD11-C461AE720199}" type="presParOf" srcId="{A562B768-F65B-4711-87A3-AF602F51F512}" destId="{09198A44-381A-4749-8616-298079B92F3C}" srcOrd="4" destOrd="0" presId="urn:microsoft.com/office/officeart/2005/8/layout/list1"/>
    <dgm:cxn modelId="{EB3C2F74-32FD-406C-95ED-D15A8B94E2B2}" type="presParOf" srcId="{09198A44-381A-4749-8616-298079B92F3C}" destId="{2CD540A8-2484-4D7D-B536-05EF991048A9}" srcOrd="0" destOrd="0" presId="urn:microsoft.com/office/officeart/2005/8/layout/list1"/>
    <dgm:cxn modelId="{24D4B60F-B23F-442D-9C12-0207C4D2FEE7}" type="presParOf" srcId="{09198A44-381A-4749-8616-298079B92F3C}" destId="{C0EA365F-2261-4AC0-92B7-1A6A865AC386}" srcOrd="1" destOrd="0" presId="urn:microsoft.com/office/officeart/2005/8/layout/list1"/>
    <dgm:cxn modelId="{97E9EF65-F9AA-4E42-BA2B-79FBFFD2AFDC}" type="presParOf" srcId="{A562B768-F65B-4711-87A3-AF602F51F512}" destId="{285339CE-621A-46BA-B203-ED3A1502AED7}" srcOrd="5" destOrd="0" presId="urn:microsoft.com/office/officeart/2005/8/layout/list1"/>
    <dgm:cxn modelId="{BE8A1250-E314-4071-AB67-A6DA8C76EE5F}" type="presParOf" srcId="{A562B768-F65B-4711-87A3-AF602F51F512}" destId="{49AF0DB8-39ED-4D6D-9749-F97CC593B5C1}" srcOrd="6" destOrd="0" presId="urn:microsoft.com/office/officeart/2005/8/layout/list1"/>
    <dgm:cxn modelId="{53C2E939-E679-4D47-B45E-326EC9DF240E}" type="presParOf" srcId="{A562B768-F65B-4711-87A3-AF602F51F512}" destId="{8354B823-2CD2-4D95-B456-82DB61F954A3}" srcOrd="7" destOrd="0" presId="urn:microsoft.com/office/officeart/2005/8/layout/list1"/>
    <dgm:cxn modelId="{6C8DA237-BC53-4D03-A66B-F68FADE824B4}" type="presParOf" srcId="{A562B768-F65B-4711-87A3-AF602F51F512}" destId="{946459D1-772A-48F1-B729-BA284183587F}" srcOrd="8" destOrd="0" presId="urn:microsoft.com/office/officeart/2005/8/layout/list1"/>
    <dgm:cxn modelId="{7870845C-C8B7-4967-AD83-A3A93A658CB3}" type="presParOf" srcId="{946459D1-772A-48F1-B729-BA284183587F}" destId="{60DEB3DF-7CDA-4EAF-B64F-E26975C3C767}" srcOrd="0" destOrd="0" presId="urn:microsoft.com/office/officeart/2005/8/layout/list1"/>
    <dgm:cxn modelId="{76B8D098-952E-40F4-906C-48702F568F59}" type="presParOf" srcId="{946459D1-772A-48F1-B729-BA284183587F}" destId="{FA6880A4-9357-4DCC-8A6F-41A9379D9FE1}" srcOrd="1" destOrd="0" presId="urn:microsoft.com/office/officeart/2005/8/layout/list1"/>
    <dgm:cxn modelId="{278C935E-DEA8-4996-AF66-D7B4D50E5611}" type="presParOf" srcId="{A562B768-F65B-4711-87A3-AF602F51F512}" destId="{294A2803-6ECD-4211-BDB7-C4245307567C}" srcOrd="9" destOrd="0" presId="urn:microsoft.com/office/officeart/2005/8/layout/list1"/>
    <dgm:cxn modelId="{1F1B07F2-AA3E-45DE-8CBB-620A85793BB1}" type="presParOf" srcId="{A562B768-F65B-4711-87A3-AF602F51F512}" destId="{84B8961D-F60F-4DEF-932F-29D200543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FF8624-9823-45BB-B864-34E5CB3F7B60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المُسلِمونَ غَاضِبُونَ مِن أَفْعَال فَرَنْسَا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F935D5-D40C-4FCD-9AE9-8F1E15B56E6F}" type="parTrans" cxnId="{4B687939-08F4-48B2-BC02-73F44BEC600B}">
      <dgm:prSet/>
      <dgm:spPr/>
      <dgm:t>
        <a:bodyPr/>
        <a:lstStyle/>
        <a:p>
          <a:endParaRPr lang="en-US"/>
        </a:p>
      </dgm:t>
    </dgm:pt>
    <dgm:pt modelId="{8C70B9BB-5893-4AC5-9277-49A934C031D1}" type="sibTrans" cxnId="{4B687939-08F4-48B2-BC02-73F44BEC600B}">
      <dgm:prSet/>
      <dgm:spPr/>
      <dgm:t>
        <a:bodyPr/>
        <a:lstStyle/>
        <a:p>
          <a:endParaRPr lang="en-US"/>
        </a:p>
      </dgm:t>
    </dgm:pt>
    <dgm:pt modelId="{FB669273-AF2A-4C1F-BCE1-E7A6BD06D177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أمُّكِ راضيةٌ عنكِ 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8CCCA9-ABCF-4571-8213-E53EFCAB5C2A}" type="parTrans" cxnId="{537F6A71-91A2-4686-9B96-7F97DDE3182E}">
      <dgm:prSet/>
      <dgm:spPr/>
      <dgm:t>
        <a:bodyPr/>
        <a:lstStyle/>
        <a:p>
          <a:endParaRPr lang="en-US"/>
        </a:p>
      </dgm:t>
    </dgm:pt>
    <dgm:pt modelId="{DB7D8785-A844-4701-8DB6-8808FB7C023A}" type="sibTrans" cxnId="{537F6A71-91A2-4686-9B96-7F97DDE3182E}">
      <dgm:prSet/>
      <dgm:spPr/>
      <dgm:t>
        <a:bodyPr/>
        <a:lstStyle/>
        <a:p>
          <a:endParaRPr lang="en-US"/>
        </a:p>
      </dgm:t>
    </dgm:pt>
    <dgm:pt modelId="{721F9272-0A85-4793-B1E3-ABCE4288C012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آملُ أن تكون نتيجةُ الامتِحان جيّدةً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D1AC70-E711-403C-BDAD-44E5F6534A74}" type="parTrans" cxnId="{5936CB54-1F91-4388-98C7-492B1A3558E8}">
      <dgm:prSet/>
      <dgm:spPr/>
      <dgm:t>
        <a:bodyPr/>
        <a:lstStyle/>
        <a:p>
          <a:endParaRPr lang="en-US"/>
        </a:p>
      </dgm:t>
    </dgm:pt>
    <dgm:pt modelId="{C5AE4FD3-9503-457B-8A0A-B4779ECF977F}" type="sibTrans" cxnId="{5936CB54-1F91-4388-98C7-492B1A3558E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FE1B5416-F1C4-4F65-B3B3-326EC2966329}" type="pres">
      <dgm:prSet presAssocID="{69FF8624-9823-45BB-B864-34E5CB3F7B60}" presName="parentLin" presStyleCnt="0"/>
      <dgm:spPr/>
    </dgm:pt>
    <dgm:pt modelId="{9A94E724-2C9A-4E48-9611-65FEF09DC86D}" type="pres">
      <dgm:prSet presAssocID="{69FF8624-9823-45BB-B864-34E5CB3F7B60}" presName="parentLeftMargin" presStyleLbl="node1" presStyleIdx="0" presStyleCnt="3"/>
      <dgm:spPr/>
    </dgm:pt>
    <dgm:pt modelId="{BCBB27D0-013C-49A4-8BD1-493C3C6C3FED}" type="pres">
      <dgm:prSet presAssocID="{69FF8624-9823-45BB-B864-34E5CB3F7B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25AD7B-0E3D-4D16-9111-AEFA811336DD}" type="pres">
      <dgm:prSet presAssocID="{69FF8624-9823-45BB-B864-34E5CB3F7B60}" presName="negativeSpace" presStyleCnt="0"/>
      <dgm:spPr/>
    </dgm:pt>
    <dgm:pt modelId="{D9C1FBFD-55EE-4720-A2A3-0E9BFDFE5C73}" type="pres">
      <dgm:prSet presAssocID="{69FF8624-9823-45BB-B864-34E5CB3F7B60}" presName="childText" presStyleLbl="conFgAcc1" presStyleIdx="0" presStyleCnt="3">
        <dgm:presLayoutVars>
          <dgm:bulletEnabled val="1"/>
        </dgm:presLayoutVars>
      </dgm:prSet>
      <dgm:spPr/>
    </dgm:pt>
    <dgm:pt modelId="{8E6BF7D8-E3C5-4C54-93F1-3568D73D6BF1}" type="pres">
      <dgm:prSet presAssocID="{8C70B9BB-5893-4AC5-9277-49A934C031D1}" presName="spaceBetweenRectangles" presStyleCnt="0"/>
      <dgm:spPr/>
    </dgm:pt>
    <dgm:pt modelId="{09198A44-381A-4749-8616-298079B92F3C}" type="pres">
      <dgm:prSet presAssocID="{FB669273-AF2A-4C1F-BCE1-E7A6BD06D177}" presName="parentLin" presStyleCnt="0"/>
      <dgm:spPr/>
    </dgm:pt>
    <dgm:pt modelId="{2CD540A8-2484-4D7D-B536-05EF991048A9}" type="pres">
      <dgm:prSet presAssocID="{FB669273-AF2A-4C1F-BCE1-E7A6BD06D177}" presName="parentLeftMargin" presStyleLbl="node1" presStyleIdx="0" presStyleCnt="3"/>
      <dgm:spPr/>
    </dgm:pt>
    <dgm:pt modelId="{C0EA365F-2261-4AC0-92B7-1A6A865AC386}" type="pres">
      <dgm:prSet presAssocID="{FB669273-AF2A-4C1F-BCE1-E7A6BD06D1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5339CE-621A-46BA-B203-ED3A1502AED7}" type="pres">
      <dgm:prSet presAssocID="{FB669273-AF2A-4C1F-BCE1-E7A6BD06D177}" presName="negativeSpace" presStyleCnt="0"/>
      <dgm:spPr/>
    </dgm:pt>
    <dgm:pt modelId="{49AF0DB8-39ED-4D6D-9749-F97CC593B5C1}" type="pres">
      <dgm:prSet presAssocID="{FB669273-AF2A-4C1F-BCE1-E7A6BD06D177}" presName="childText" presStyleLbl="conFgAcc1" presStyleIdx="1" presStyleCnt="3">
        <dgm:presLayoutVars>
          <dgm:bulletEnabled val="1"/>
        </dgm:presLayoutVars>
      </dgm:prSet>
      <dgm:spPr/>
    </dgm:pt>
    <dgm:pt modelId="{8354B823-2CD2-4D95-B456-82DB61F954A3}" type="pres">
      <dgm:prSet presAssocID="{DB7D8785-A844-4701-8DB6-8808FB7C023A}" presName="spaceBetweenRectangles" presStyleCnt="0"/>
      <dgm:spPr/>
    </dgm:pt>
    <dgm:pt modelId="{946459D1-772A-48F1-B729-BA284183587F}" type="pres">
      <dgm:prSet presAssocID="{721F9272-0A85-4793-B1E3-ABCE4288C012}" presName="parentLin" presStyleCnt="0"/>
      <dgm:spPr/>
    </dgm:pt>
    <dgm:pt modelId="{60DEB3DF-7CDA-4EAF-B64F-E26975C3C767}" type="pres">
      <dgm:prSet presAssocID="{721F9272-0A85-4793-B1E3-ABCE4288C012}" presName="parentLeftMargin" presStyleLbl="node1" presStyleIdx="1" presStyleCnt="3"/>
      <dgm:spPr/>
    </dgm:pt>
    <dgm:pt modelId="{FA6880A4-9357-4DCC-8A6F-41A9379D9FE1}" type="pres">
      <dgm:prSet presAssocID="{721F9272-0A85-4793-B1E3-ABCE4288C0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4A2803-6ECD-4211-BDB7-C4245307567C}" type="pres">
      <dgm:prSet presAssocID="{721F9272-0A85-4793-B1E3-ABCE4288C012}" presName="negativeSpace" presStyleCnt="0"/>
      <dgm:spPr/>
    </dgm:pt>
    <dgm:pt modelId="{84B8961D-F60F-4DEF-932F-29D200543B3E}" type="pres">
      <dgm:prSet presAssocID="{721F9272-0A85-4793-B1E3-ABCE4288C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CFEF01-D501-4701-8A29-020BDE6D2D35}" type="presOf" srcId="{721F9272-0A85-4793-B1E3-ABCE4288C012}" destId="{FA6880A4-9357-4DCC-8A6F-41A9379D9FE1}" srcOrd="1" destOrd="0" presId="urn:microsoft.com/office/officeart/2005/8/layout/list1"/>
    <dgm:cxn modelId="{60C7D232-65A9-4CBD-9093-B19097C093F1}" type="presOf" srcId="{721F9272-0A85-4793-B1E3-ABCE4288C012}" destId="{60DEB3DF-7CDA-4EAF-B64F-E26975C3C767}" srcOrd="0" destOrd="0" presId="urn:microsoft.com/office/officeart/2005/8/layout/list1"/>
    <dgm:cxn modelId="{4B687939-08F4-48B2-BC02-73F44BEC600B}" srcId="{8F05ADCE-D0F6-422E-A242-6577D6EE78C3}" destId="{69FF8624-9823-45BB-B864-34E5CB3F7B60}" srcOrd="0" destOrd="0" parTransId="{E4F935D5-D40C-4FCD-9AE9-8F1E15B56E6F}" sibTransId="{8C70B9BB-5893-4AC5-9277-49A934C031D1}"/>
    <dgm:cxn modelId="{DFF60F69-A970-42B7-931D-7E2184781553}" type="presOf" srcId="{69FF8624-9823-45BB-B864-34E5CB3F7B60}" destId="{BCBB27D0-013C-49A4-8BD1-493C3C6C3FED}" srcOrd="1" destOrd="0" presId="urn:microsoft.com/office/officeart/2005/8/layout/list1"/>
    <dgm:cxn modelId="{537F6A71-91A2-4686-9B96-7F97DDE3182E}" srcId="{8F05ADCE-D0F6-422E-A242-6577D6EE78C3}" destId="{FB669273-AF2A-4C1F-BCE1-E7A6BD06D177}" srcOrd="1" destOrd="0" parTransId="{798CCCA9-ABCF-4571-8213-E53EFCAB5C2A}" sibTransId="{DB7D8785-A844-4701-8DB6-8808FB7C023A}"/>
    <dgm:cxn modelId="{5936CB54-1F91-4388-98C7-492B1A3558E8}" srcId="{8F05ADCE-D0F6-422E-A242-6577D6EE78C3}" destId="{721F9272-0A85-4793-B1E3-ABCE4288C012}" srcOrd="2" destOrd="0" parTransId="{12D1AC70-E711-403C-BDAD-44E5F6534A74}" sibTransId="{C5AE4FD3-9503-457B-8A0A-B4779ECF977F}"/>
    <dgm:cxn modelId="{DB41259C-24BF-4715-A425-349C693E7BCA}" type="presOf" srcId="{FB669273-AF2A-4C1F-BCE1-E7A6BD06D177}" destId="{2CD540A8-2484-4D7D-B536-05EF991048A9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C0067B7-CFE8-4E72-AA3A-B3A460E60CCD}" type="presOf" srcId="{69FF8624-9823-45BB-B864-34E5CB3F7B60}" destId="{9A94E724-2C9A-4E48-9611-65FEF09DC86D}" srcOrd="0" destOrd="0" presId="urn:microsoft.com/office/officeart/2005/8/layout/list1"/>
    <dgm:cxn modelId="{13270CB9-C005-4570-8C5D-0304C0BC273F}" type="presOf" srcId="{FB669273-AF2A-4C1F-BCE1-E7A6BD06D177}" destId="{C0EA365F-2261-4AC0-92B7-1A6A865AC386}" srcOrd="1" destOrd="0" presId="urn:microsoft.com/office/officeart/2005/8/layout/list1"/>
    <dgm:cxn modelId="{EAD1FBA8-9F7D-47A6-B59D-64ADF7B02B92}" type="presParOf" srcId="{A562B768-F65B-4711-87A3-AF602F51F512}" destId="{FE1B5416-F1C4-4F65-B3B3-326EC2966329}" srcOrd="0" destOrd="0" presId="urn:microsoft.com/office/officeart/2005/8/layout/list1"/>
    <dgm:cxn modelId="{DF4086A9-3AF6-4E73-A540-48F7ED220111}" type="presParOf" srcId="{FE1B5416-F1C4-4F65-B3B3-326EC2966329}" destId="{9A94E724-2C9A-4E48-9611-65FEF09DC86D}" srcOrd="0" destOrd="0" presId="urn:microsoft.com/office/officeart/2005/8/layout/list1"/>
    <dgm:cxn modelId="{83D658E1-CA7E-45B5-80D9-35CA8E8800A4}" type="presParOf" srcId="{FE1B5416-F1C4-4F65-B3B3-326EC2966329}" destId="{BCBB27D0-013C-49A4-8BD1-493C3C6C3FED}" srcOrd="1" destOrd="0" presId="urn:microsoft.com/office/officeart/2005/8/layout/list1"/>
    <dgm:cxn modelId="{CE335FF0-5205-4DFE-8A3E-B6DD9F94C289}" type="presParOf" srcId="{A562B768-F65B-4711-87A3-AF602F51F512}" destId="{C925AD7B-0E3D-4D16-9111-AEFA811336DD}" srcOrd="1" destOrd="0" presId="urn:microsoft.com/office/officeart/2005/8/layout/list1"/>
    <dgm:cxn modelId="{8C82C08C-F664-4CFC-86C2-41D93A6C9B67}" type="presParOf" srcId="{A562B768-F65B-4711-87A3-AF602F51F512}" destId="{D9C1FBFD-55EE-4720-A2A3-0E9BFDFE5C73}" srcOrd="2" destOrd="0" presId="urn:microsoft.com/office/officeart/2005/8/layout/list1"/>
    <dgm:cxn modelId="{CE6F1D67-DF4A-4079-BCA9-ECEF6211AF29}" type="presParOf" srcId="{A562B768-F65B-4711-87A3-AF602F51F512}" destId="{8E6BF7D8-E3C5-4C54-93F1-3568D73D6BF1}" srcOrd="3" destOrd="0" presId="urn:microsoft.com/office/officeart/2005/8/layout/list1"/>
    <dgm:cxn modelId="{D877F625-E19F-4344-BD11-C461AE720199}" type="presParOf" srcId="{A562B768-F65B-4711-87A3-AF602F51F512}" destId="{09198A44-381A-4749-8616-298079B92F3C}" srcOrd="4" destOrd="0" presId="urn:microsoft.com/office/officeart/2005/8/layout/list1"/>
    <dgm:cxn modelId="{EB3C2F74-32FD-406C-95ED-D15A8B94E2B2}" type="presParOf" srcId="{09198A44-381A-4749-8616-298079B92F3C}" destId="{2CD540A8-2484-4D7D-B536-05EF991048A9}" srcOrd="0" destOrd="0" presId="urn:microsoft.com/office/officeart/2005/8/layout/list1"/>
    <dgm:cxn modelId="{24D4B60F-B23F-442D-9C12-0207C4D2FEE7}" type="presParOf" srcId="{09198A44-381A-4749-8616-298079B92F3C}" destId="{C0EA365F-2261-4AC0-92B7-1A6A865AC386}" srcOrd="1" destOrd="0" presId="urn:microsoft.com/office/officeart/2005/8/layout/list1"/>
    <dgm:cxn modelId="{97E9EF65-F9AA-4E42-BA2B-79FBFFD2AFDC}" type="presParOf" srcId="{A562B768-F65B-4711-87A3-AF602F51F512}" destId="{285339CE-621A-46BA-B203-ED3A1502AED7}" srcOrd="5" destOrd="0" presId="urn:microsoft.com/office/officeart/2005/8/layout/list1"/>
    <dgm:cxn modelId="{BE8A1250-E314-4071-AB67-A6DA8C76EE5F}" type="presParOf" srcId="{A562B768-F65B-4711-87A3-AF602F51F512}" destId="{49AF0DB8-39ED-4D6D-9749-F97CC593B5C1}" srcOrd="6" destOrd="0" presId="urn:microsoft.com/office/officeart/2005/8/layout/list1"/>
    <dgm:cxn modelId="{53C2E939-E679-4D47-B45E-326EC9DF240E}" type="presParOf" srcId="{A562B768-F65B-4711-87A3-AF602F51F512}" destId="{8354B823-2CD2-4D95-B456-82DB61F954A3}" srcOrd="7" destOrd="0" presId="urn:microsoft.com/office/officeart/2005/8/layout/list1"/>
    <dgm:cxn modelId="{6C8DA237-BC53-4D03-A66B-F68FADE824B4}" type="presParOf" srcId="{A562B768-F65B-4711-87A3-AF602F51F512}" destId="{946459D1-772A-48F1-B729-BA284183587F}" srcOrd="8" destOrd="0" presId="urn:microsoft.com/office/officeart/2005/8/layout/list1"/>
    <dgm:cxn modelId="{7870845C-C8B7-4967-AD83-A3A93A658CB3}" type="presParOf" srcId="{946459D1-772A-48F1-B729-BA284183587F}" destId="{60DEB3DF-7CDA-4EAF-B64F-E26975C3C767}" srcOrd="0" destOrd="0" presId="urn:microsoft.com/office/officeart/2005/8/layout/list1"/>
    <dgm:cxn modelId="{76B8D098-952E-40F4-906C-48702F568F59}" type="presParOf" srcId="{946459D1-772A-48F1-B729-BA284183587F}" destId="{FA6880A4-9357-4DCC-8A6F-41A9379D9FE1}" srcOrd="1" destOrd="0" presId="urn:microsoft.com/office/officeart/2005/8/layout/list1"/>
    <dgm:cxn modelId="{278C935E-DEA8-4996-AF66-D7B4D50E5611}" type="presParOf" srcId="{A562B768-F65B-4711-87A3-AF602F51F512}" destId="{294A2803-6ECD-4211-BDB7-C4245307567C}" srcOrd="9" destOrd="0" presId="urn:microsoft.com/office/officeart/2005/8/layout/list1"/>
    <dgm:cxn modelId="{1F1B07F2-AA3E-45DE-8CBB-620A85793BB1}" type="presParOf" srcId="{A562B768-F65B-4711-87A3-AF602F51F512}" destId="{84B8961D-F60F-4DEF-932F-29D200543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FF8624-9823-45BB-B864-34E5CB3F7B60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مكتئبٌ لأنه ما حصل على عملٍ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F935D5-D40C-4FCD-9AE9-8F1E15B56E6F}" type="parTrans" cxnId="{4B687939-08F4-48B2-BC02-73F44BEC600B}">
      <dgm:prSet/>
      <dgm:spPr/>
      <dgm:t>
        <a:bodyPr/>
        <a:lstStyle/>
        <a:p>
          <a:endParaRPr lang="en-US"/>
        </a:p>
      </dgm:t>
    </dgm:pt>
    <dgm:pt modelId="{8C70B9BB-5893-4AC5-9277-49A934C031D1}" type="sibTrans" cxnId="{4B687939-08F4-48B2-BC02-73F44BEC600B}">
      <dgm:prSet/>
      <dgm:spPr/>
      <dgm:t>
        <a:bodyPr/>
        <a:lstStyle/>
        <a:p>
          <a:endParaRPr lang="en-US"/>
        </a:p>
      </dgm:t>
    </dgm:pt>
    <dgm:pt modelId="{FB669273-AF2A-4C1F-BCE1-E7A6BD06D177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شابٌّ ذكِيٌّ ونَشيطٌ في دروسِهِ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8CCCA9-ABCF-4571-8213-E53EFCAB5C2A}" type="parTrans" cxnId="{537F6A71-91A2-4686-9B96-7F97DDE3182E}">
      <dgm:prSet/>
      <dgm:spPr/>
      <dgm:t>
        <a:bodyPr/>
        <a:lstStyle/>
        <a:p>
          <a:endParaRPr lang="en-US"/>
        </a:p>
      </dgm:t>
    </dgm:pt>
    <dgm:pt modelId="{DB7D8785-A844-4701-8DB6-8808FB7C023A}" type="sibTrans" cxnId="{537F6A71-91A2-4686-9B96-7F97DDE3182E}">
      <dgm:prSet/>
      <dgm:spPr/>
      <dgm:t>
        <a:bodyPr/>
        <a:lstStyle/>
        <a:p>
          <a:endParaRPr lang="en-US"/>
        </a:p>
      </dgm:t>
    </dgm:pt>
    <dgm:pt modelId="{721F9272-0A85-4793-B1E3-ABCE4288C012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خَسِرَ الفريقُ في المُباراةِ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D1AC70-E711-403C-BDAD-44E5F6534A74}" type="parTrans" cxnId="{5936CB54-1F91-4388-98C7-492B1A3558E8}">
      <dgm:prSet/>
      <dgm:spPr/>
      <dgm:t>
        <a:bodyPr/>
        <a:lstStyle/>
        <a:p>
          <a:endParaRPr lang="en-US"/>
        </a:p>
      </dgm:t>
    </dgm:pt>
    <dgm:pt modelId="{C5AE4FD3-9503-457B-8A0A-B4779ECF977F}" type="sibTrans" cxnId="{5936CB54-1F91-4388-98C7-492B1A3558E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FE1B5416-F1C4-4F65-B3B3-326EC2966329}" type="pres">
      <dgm:prSet presAssocID="{69FF8624-9823-45BB-B864-34E5CB3F7B60}" presName="parentLin" presStyleCnt="0"/>
      <dgm:spPr/>
    </dgm:pt>
    <dgm:pt modelId="{9A94E724-2C9A-4E48-9611-65FEF09DC86D}" type="pres">
      <dgm:prSet presAssocID="{69FF8624-9823-45BB-B864-34E5CB3F7B60}" presName="parentLeftMargin" presStyleLbl="node1" presStyleIdx="0" presStyleCnt="3"/>
      <dgm:spPr/>
    </dgm:pt>
    <dgm:pt modelId="{BCBB27D0-013C-49A4-8BD1-493C3C6C3FED}" type="pres">
      <dgm:prSet presAssocID="{69FF8624-9823-45BB-B864-34E5CB3F7B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25AD7B-0E3D-4D16-9111-AEFA811336DD}" type="pres">
      <dgm:prSet presAssocID="{69FF8624-9823-45BB-B864-34E5CB3F7B60}" presName="negativeSpace" presStyleCnt="0"/>
      <dgm:spPr/>
    </dgm:pt>
    <dgm:pt modelId="{D9C1FBFD-55EE-4720-A2A3-0E9BFDFE5C73}" type="pres">
      <dgm:prSet presAssocID="{69FF8624-9823-45BB-B864-34E5CB3F7B60}" presName="childText" presStyleLbl="conFgAcc1" presStyleIdx="0" presStyleCnt="3">
        <dgm:presLayoutVars>
          <dgm:bulletEnabled val="1"/>
        </dgm:presLayoutVars>
      </dgm:prSet>
      <dgm:spPr/>
    </dgm:pt>
    <dgm:pt modelId="{8E6BF7D8-E3C5-4C54-93F1-3568D73D6BF1}" type="pres">
      <dgm:prSet presAssocID="{8C70B9BB-5893-4AC5-9277-49A934C031D1}" presName="spaceBetweenRectangles" presStyleCnt="0"/>
      <dgm:spPr/>
    </dgm:pt>
    <dgm:pt modelId="{09198A44-381A-4749-8616-298079B92F3C}" type="pres">
      <dgm:prSet presAssocID="{FB669273-AF2A-4C1F-BCE1-E7A6BD06D177}" presName="parentLin" presStyleCnt="0"/>
      <dgm:spPr/>
    </dgm:pt>
    <dgm:pt modelId="{2CD540A8-2484-4D7D-B536-05EF991048A9}" type="pres">
      <dgm:prSet presAssocID="{FB669273-AF2A-4C1F-BCE1-E7A6BD06D177}" presName="parentLeftMargin" presStyleLbl="node1" presStyleIdx="0" presStyleCnt="3"/>
      <dgm:spPr/>
    </dgm:pt>
    <dgm:pt modelId="{C0EA365F-2261-4AC0-92B7-1A6A865AC386}" type="pres">
      <dgm:prSet presAssocID="{FB669273-AF2A-4C1F-BCE1-E7A6BD06D1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5339CE-621A-46BA-B203-ED3A1502AED7}" type="pres">
      <dgm:prSet presAssocID="{FB669273-AF2A-4C1F-BCE1-E7A6BD06D177}" presName="negativeSpace" presStyleCnt="0"/>
      <dgm:spPr/>
    </dgm:pt>
    <dgm:pt modelId="{49AF0DB8-39ED-4D6D-9749-F97CC593B5C1}" type="pres">
      <dgm:prSet presAssocID="{FB669273-AF2A-4C1F-BCE1-E7A6BD06D177}" presName="childText" presStyleLbl="conFgAcc1" presStyleIdx="1" presStyleCnt="3">
        <dgm:presLayoutVars>
          <dgm:bulletEnabled val="1"/>
        </dgm:presLayoutVars>
      </dgm:prSet>
      <dgm:spPr/>
    </dgm:pt>
    <dgm:pt modelId="{8354B823-2CD2-4D95-B456-82DB61F954A3}" type="pres">
      <dgm:prSet presAssocID="{DB7D8785-A844-4701-8DB6-8808FB7C023A}" presName="spaceBetweenRectangles" presStyleCnt="0"/>
      <dgm:spPr/>
    </dgm:pt>
    <dgm:pt modelId="{946459D1-772A-48F1-B729-BA284183587F}" type="pres">
      <dgm:prSet presAssocID="{721F9272-0A85-4793-B1E3-ABCE4288C012}" presName="parentLin" presStyleCnt="0"/>
      <dgm:spPr/>
    </dgm:pt>
    <dgm:pt modelId="{60DEB3DF-7CDA-4EAF-B64F-E26975C3C767}" type="pres">
      <dgm:prSet presAssocID="{721F9272-0A85-4793-B1E3-ABCE4288C012}" presName="parentLeftMargin" presStyleLbl="node1" presStyleIdx="1" presStyleCnt="3"/>
      <dgm:spPr/>
    </dgm:pt>
    <dgm:pt modelId="{FA6880A4-9357-4DCC-8A6F-41A9379D9FE1}" type="pres">
      <dgm:prSet presAssocID="{721F9272-0A85-4793-B1E3-ABCE4288C0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4A2803-6ECD-4211-BDB7-C4245307567C}" type="pres">
      <dgm:prSet presAssocID="{721F9272-0A85-4793-B1E3-ABCE4288C012}" presName="negativeSpace" presStyleCnt="0"/>
      <dgm:spPr/>
    </dgm:pt>
    <dgm:pt modelId="{84B8961D-F60F-4DEF-932F-29D200543B3E}" type="pres">
      <dgm:prSet presAssocID="{721F9272-0A85-4793-B1E3-ABCE4288C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CFEF01-D501-4701-8A29-020BDE6D2D35}" type="presOf" srcId="{721F9272-0A85-4793-B1E3-ABCE4288C012}" destId="{FA6880A4-9357-4DCC-8A6F-41A9379D9FE1}" srcOrd="1" destOrd="0" presId="urn:microsoft.com/office/officeart/2005/8/layout/list1"/>
    <dgm:cxn modelId="{60C7D232-65A9-4CBD-9093-B19097C093F1}" type="presOf" srcId="{721F9272-0A85-4793-B1E3-ABCE4288C012}" destId="{60DEB3DF-7CDA-4EAF-B64F-E26975C3C767}" srcOrd="0" destOrd="0" presId="urn:microsoft.com/office/officeart/2005/8/layout/list1"/>
    <dgm:cxn modelId="{4B687939-08F4-48B2-BC02-73F44BEC600B}" srcId="{8F05ADCE-D0F6-422E-A242-6577D6EE78C3}" destId="{69FF8624-9823-45BB-B864-34E5CB3F7B60}" srcOrd="0" destOrd="0" parTransId="{E4F935D5-D40C-4FCD-9AE9-8F1E15B56E6F}" sibTransId="{8C70B9BB-5893-4AC5-9277-49A934C031D1}"/>
    <dgm:cxn modelId="{DFF60F69-A970-42B7-931D-7E2184781553}" type="presOf" srcId="{69FF8624-9823-45BB-B864-34E5CB3F7B60}" destId="{BCBB27D0-013C-49A4-8BD1-493C3C6C3FED}" srcOrd="1" destOrd="0" presId="urn:microsoft.com/office/officeart/2005/8/layout/list1"/>
    <dgm:cxn modelId="{537F6A71-91A2-4686-9B96-7F97DDE3182E}" srcId="{8F05ADCE-D0F6-422E-A242-6577D6EE78C3}" destId="{FB669273-AF2A-4C1F-BCE1-E7A6BD06D177}" srcOrd="1" destOrd="0" parTransId="{798CCCA9-ABCF-4571-8213-E53EFCAB5C2A}" sibTransId="{DB7D8785-A844-4701-8DB6-8808FB7C023A}"/>
    <dgm:cxn modelId="{5936CB54-1F91-4388-98C7-492B1A3558E8}" srcId="{8F05ADCE-D0F6-422E-A242-6577D6EE78C3}" destId="{721F9272-0A85-4793-B1E3-ABCE4288C012}" srcOrd="2" destOrd="0" parTransId="{12D1AC70-E711-403C-BDAD-44E5F6534A74}" sibTransId="{C5AE4FD3-9503-457B-8A0A-B4779ECF977F}"/>
    <dgm:cxn modelId="{DB41259C-24BF-4715-A425-349C693E7BCA}" type="presOf" srcId="{FB669273-AF2A-4C1F-BCE1-E7A6BD06D177}" destId="{2CD540A8-2484-4D7D-B536-05EF991048A9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C0067B7-CFE8-4E72-AA3A-B3A460E60CCD}" type="presOf" srcId="{69FF8624-9823-45BB-B864-34E5CB3F7B60}" destId="{9A94E724-2C9A-4E48-9611-65FEF09DC86D}" srcOrd="0" destOrd="0" presId="urn:microsoft.com/office/officeart/2005/8/layout/list1"/>
    <dgm:cxn modelId="{13270CB9-C005-4570-8C5D-0304C0BC273F}" type="presOf" srcId="{FB669273-AF2A-4C1F-BCE1-E7A6BD06D177}" destId="{C0EA365F-2261-4AC0-92B7-1A6A865AC386}" srcOrd="1" destOrd="0" presId="urn:microsoft.com/office/officeart/2005/8/layout/list1"/>
    <dgm:cxn modelId="{EAD1FBA8-9F7D-47A6-B59D-64ADF7B02B92}" type="presParOf" srcId="{A562B768-F65B-4711-87A3-AF602F51F512}" destId="{FE1B5416-F1C4-4F65-B3B3-326EC2966329}" srcOrd="0" destOrd="0" presId="urn:microsoft.com/office/officeart/2005/8/layout/list1"/>
    <dgm:cxn modelId="{DF4086A9-3AF6-4E73-A540-48F7ED220111}" type="presParOf" srcId="{FE1B5416-F1C4-4F65-B3B3-326EC2966329}" destId="{9A94E724-2C9A-4E48-9611-65FEF09DC86D}" srcOrd="0" destOrd="0" presId="urn:microsoft.com/office/officeart/2005/8/layout/list1"/>
    <dgm:cxn modelId="{83D658E1-CA7E-45B5-80D9-35CA8E8800A4}" type="presParOf" srcId="{FE1B5416-F1C4-4F65-B3B3-326EC2966329}" destId="{BCBB27D0-013C-49A4-8BD1-493C3C6C3FED}" srcOrd="1" destOrd="0" presId="urn:microsoft.com/office/officeart/2005/8/layout/list1"/>
    <dgm:cxn modelId="{CE335FF0-5205-4DFE-8A3E-B6DD9F94C289}" type="presParOf" srcId="{A562B768-F65B-4711-87A3-AF602F51F512}" destId="{C925AD7B-0E3D-4D16-9111-AEFA811336DD}" srcOrd="1" destOrd="0" presId="urn:microsoft.com/office/officeart/2005/8/layout/list1"/>
    <dgm:cxn modelId="{8C82C08C-F664-4CFC-86C2-41D93A6C9B67}" type="presParOf" srcId="{A562B768-F65B-4711-87A3-AF602F51F512}" destId="{D9C1FBFD-55EE-4720-A2A3-0E9BFDFE5C73}" srcOrd="2" destOrd="0" presId="urn:microsoft.com/office/officeart/2005/8/layout/list1"/>
    <dgm:cxn modelId="{CE6F1D67-DF4A-4079-BCA9-ECEF6211AF29}" type="presParOf" srcId="{A562B768-F65B-4711-87A3-AF602F51F512}" destId="{8E6BF7D8-E3C5-4C54-93F1-3568D73D6BF1}" srcOrd="3" destOrd="0" presId="urn:microsoft.com/office/officeart/2005/8/layout/list1"/>
    <dgm:cxn modelId="{D877F625-E19F-4344-BD11-C461AE720199}" type="presParOf" srcId="{A562B768-F65B-4711-87A3-AF602F51F512}" destId="{09198A44-381A-4749-8616-298079B92F3C}" srcOrd="4" destOrd="0" presId="urn:microsoft.com/office/officeart/2005/8/layout/list1"/>
    <dgm:cxn modelId="{EB3C2F74-32FD-406C-95ED-D15A8B94E2B2}" type="presParOf" srcId="{09198A44-381A-4749-8616-298079B92F3C}" destId="{2CD540A8-2484-4D7D-B536-05EF991048A9}" srcOrd="0" destOrd="0" presId="urn:microsoft.com/office/officeart/2005/8/layout/list1"/>
    <dgm:cxn modelId="{24D4B60F-B23F-442D-9C12-0207C4D2FEE7}" type="presParOf" srcId="{09198A44-381A-4749-8616-298079B92F3C}" destId="{C0EA365F-2261-4AC0-92B7-1A6A865AC386}" srcOrd="1" destOrd="0" presId="urn:microsoft.com/office/officeart/2005/8/layout/list1"/>
    <dgm:cxn modelId="{97E9EF65-F9AA-4E42-BA2B-79FBFFD2AFDC}" type="presParOf" srcId="{A562B768-F65B-4711-87A3-AF602F51F512}" destId="{285339CE-621A-46BA-B203-ED3A1502AED7}" srcOrd="5" destOrd="0" presId="urn:microsoft.com/office/officeart/2005/8/layout/list1"/>
    <dgm:cxn modelId="{BE8A1250-E314-4071-AB67-A6DA8C76EE5F}" type="presParOf" srcId="{A562B768-F65B-4711-87A3-AF602F51F512}" destId="{49AF0DB8-39ED-4D6D-9749-F97CC593B5C1}" srcOrd="6" destOrd="0" presId="urn:microsoft.com/office/officeart/2005/8/layout/list1"/>
    <dgm:cxn modelId="{53C2E939-E679-4D47-B45E-326EC9DF240E}" type="presParOf" srcId="{A562B768-F65B-4711-87A3-AF602F51F512}" destId="{8354B823-2CD2-4D95-B456-82DB61F954A3}" srcOrd="7" destOrd="0" presId="urn:microsoft.com/office/officeart/2005/8/layout/list1"/>
    <dgm:cxn modelId="{6C8DA237-BC53-4D03-A66B-F68FADE824B4}" type="presParOf" srcId="{A562B768-F65B-4711-87A3-AF602F51F512}" destId="{946459D1-772A-48F1-B729-BA284183587F}" srcOrd="8" destOrd="0" presId="urn:microsoft.com/office/officeart/2005/8/layout/list1"/>
    <dgm:cxn modelId="{7870845C-C8B7-4967-AD83-A3A93A658CB3}" type="presParOf" srcId="{946459D1-772A-48F1-B729-BA284183587F}" destId="{60DEB3DF-7CDA-4EAF-B64F-E26975C3C767}" srcOrd="0" destOrd="0" presId="urn:microsoft.com/office/officeart/2005/8/layout/list1"/>
    <dgm:cxn modelId="{76B8D098-952E-40F4-906C-48702F568F59}" type="presParOf" srcId="{946459D1-772A-48F1-B729-BA284183587F}" destId="{FA6880A4-9357-4DCC-8A6F-41A9379D9FE1}" srcOrd="1" destOrd="0" presId="urn:microsoft.com/office/officeart/2005/8/layout/list1"/>
    <dgm:cxn modelId="{278C935E-DEA8-4996-AF66-D7B4D50E5611}" type="presParOf" srcId="{A562B768-F65B-4711-87A3-AF602F51F512}" destId="{294A2803-6ECD-4211-BDB7-C4245307567C}" srcOrd="9" destOrd="0" presId="urn:microsoft.com/office/officeart/2005/8/layout/list1"/>
    <dgm:cxn modelId="{1F1B07F2-AA3E-45DE-8CBB-620A85793BB1}" type="presParOf" srcId="{A562B768-F65B-4711-87A3-AF602F51F512}" destId="{84B8961D-F60F-4DEF-932F-29D200543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439DE-B558-4E02-8CF3-692E1892D03A}">
      <dsp:nvSpPr>
        <dsp:cNvPr id="0" name=""/>
        <dsp:cNvSpPr/>
      </dsp:nvSpPr>
      <dsp:spPr>
        <a:xfrm>
          <a:off x="1092137" y="3974083"/>
          <a:ext cx="228934" cy="1002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52"/>
              </a:lnTo>
              <a:lnTo>
                <a:pt x="228934" y="10029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F9BDE-FD5C-465D-B2E1-5C3519719A69}">
      <dsp:nvSpPr>
        <dsp:cNvPr id="0" name=""/>
        <dsp:cNvSpPr/>
      </dsp:nvSpPr>
      <dsp:spPr>
        <a:xfrm>
          <a:off x="1092137" y="2426047"/>
          <a:ext cx="4344311" cy="457869"/>
        </a:xfrm>
        <a:custGeom>
          <a:avLst/>
          <a:gdLst/>
          <a:ahLst/>
          <a:cxnLst/>
          <a:rect l="0" t="0" r="0" b="0"/>
          <a:pathLst>
            <a:path>
              <a:moveTo>
                <a:pt x="4344311" y="0"/>
              </a:moveTo>
              <a:lnTo>
                <a:pt x="4344311" y="228934"/>
              </a:lnTo>
              <a:lnTo>
                <a:pt x="0" y="228934"/>
              </a:lnTo>
              <a:lnTo>
                <a:pt x="0" y="4578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4E5EA-2784-44A6-BC5D-D9E26D68FD63}">
      <dsp:nvSpPr>
        <dsp:cNvPr id="0" name=""/>
        <dsp:cNvSpPr/>
      </dsp:nvSpPr>
      <dsp:spPr>
        <a:xfrm>
          <a:off x="3730339" y="3974083"/>
          <a:ext cx="228934" cy="1002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52"/>
              </a:lnTo>
              <a:lnTo>
                <a:pt x="228934" y="10029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4F7DA-46D1-4521-8B77-647DC6BCCD7C}">
      <dsp:nvSpPr>
        <dsp:cNvPr id="0" name=""/>
        <dsp:cNvSpPr/>
      </dsp:nvSpPr>
      <dsp:spPr>
        <a:xfrm>
          <a:off x="3730339" y="2426047"/>
          <a:ext cx="1706109" cy="457869"/>
        </a:xfrm>
        <a:custGeom>
          <a:avLst/>
          <a:gdLst/>
          <a:ahLst/>
          <a:cxnLst/>
          <a:rect l="0" t="0" r="0" b="0"/>
          <a:pathLst>
            <a:path>
              <a:moveTo>
                <a:pt x="1706109" y="0"/>
              </a:moveTo>
              <a:lnTo>
                <a:pt x="1706109" y="228934"/>
              </a:lnTo>
              <a:lnTo>
                <a:pt x="0" y="228934"/>
              </a:lnTo>
              <a:lnTo>
                <a:pt x="0" y="4578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F0958-FD85-4453-8D96-1F49B4C69710}">
      <dsp:nvSpPr>
        <dsp:cNvPr id="0" name=""/>
        <dsp:cNvSpPr/>
      </dsp:nvSpPr>
      <dsp:spPr>
        <a:xfrm>
          <a:off x="6270426" y="3974083"/>
          <a:ext cx="327049" cy="1002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52"/>
              </a:lnTo>
              <a:lnTo>
                <a:pt x="327049" y="10029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B9736-A7CF-4189-ABD0-7363F3569CCC}">
      <dsp:nvSpPr>
        <dsp:cNvPr id="0" name=""/>
        <dsp:cNvSpPr/>
      </dsp:nvSpPr>
      <dsp:spPr>
        <a:xfrm>
          <a:off x="5436449" y="2426047"/>
          <a:ext cx="1706109" cy="45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4"/>
              </a:lnTo>
              <a:lnTo>
                <a:pt x="1706109" y="228934"/>
              </a:lnTo>
              <a:lnTo>
                <a:pt x="1706109" y="4578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9780761" y="3974083"/>
          <a:ext cx="228934" cy="1002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52"/>
              </a:lnTo>
              <a:lnTo>
                <a:pt x="228934" y="10029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436449" y="2426047"/>
          <a:ext cx="4344311" cy="45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4"/>
              </a:lnTo>
              <a:lnTo>
                <a:pt x="4344311" y="228934"/>
              </a:lnTo>
              <a:lnTo>
                <a:pt x="4344311" y="4578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346283" y="1335881"/>
          <a:ext cx="2180332" cy="1090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المَشَاعِر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46283" y="1335881"/>
        <a:ext cx="2180332" cy="1090166"/>
      </dsp:txXfrm>
    </dsp:sp>
    <dsp:sp modelId="{1877125B-2192-4ACC-AA54-58271AF6D910}">
      <dsp:nvSpPr>
        <dsp:cNvPr id="0" name=""/>
        <dsp:cNvSpPr/>
      </dsp:nvSpPr>
      <dsp:spPr>
        <a:xfrm>
          <a:off x="8690595" y="2883916"/>
          <a:ext cx="2180332" cy="1090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الشُّعُور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690595" y="2883916"/>
        <a:ext cx="2180332" cy="1090166"/>
      </dsp:txXfrm>
    </dsp:sp>
    <dsp:sp modelId="{69DB3A08-DC3E-40F9-ACEE-05B9FBB47B10}">
      <dsp:nvSpPr>
        <dsp:cNvPr id="0" name=""/>
        <dsp:cNvSpPr/>
      </dsp:nvSpPr>
      <dsp:spPr>
        <a:xfrm>
          <a:off x="10009695" y="4431952"/>
          <a:ext cx="2180332" cy="10901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(حُزْن)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009695" y="4431952"/>
        <a:ext cx="2180332" cy="1090166"/>
      </dsp:txXfrm>
    </dsp:sp>
    <dsp:sp modelId="{5F2C687C-81F8-4F34-B547-04C113304263}">
      <dsp:nvSpPr>
        <dsp:cNvPr id="0" name=""/>
        <dsp:cNvSpPr/>
      </dsp:nvSpPr>
      <dsp:spPr>
        <a:xfrm>
          <a:off x="6052393" y="2883916"/>
          <a:ext cx="2180332" cy="1090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الحَالَة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52393" y="2883916"/>
        <a:ext cx="2180332" cy="1090166"/>
      </dsp:txXfrm>
    </dsp:sp>
    <dsp:sp modelId="{D3D57B7D-50F5-49F9-BCFE-94A95349F2D2}">
      <dsp:nvSpPr>
        <dsp:cNvPr id="0" name=""/>
        <dsp:cNvSpPr/>
      </dsp:nvSpPr>
      <dsp:spPr>
        <a:xfrm>
          <a:off x="6597476" y="4431952"/>
          <a:ext cx="2180332" cy="10901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(حَزِين)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97476" y="4431952"/>
        <a:ext cx="2180332" cy="1090166"/>
      </dsp:txXfrm>
    </dsp:sp>
    <dsp:sp modelId="{6781A412-854B-401F-A837-8E264F785A78}">
      <dsp:nvSpPr>
        <dsp:cNvPr id="0" name=""/>
        <dsp:cNvSpPr/>
      </dsp:nvSpPr>
      <dsp:spPr>
        <a:xfrm>
          <a:off x="2640173" y="2883916"/>
          <a:ext cx="2180332" cy="1090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الفِعْل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0173" y="2883916"/>
        <a:ext cx="2180332" cy="1090166"/>
      </dsp:txXfrm>
    </dsp:sp>
    <dsp:sp modelId="{B08DA2A1-F465-4DEE-B8A7-F09943A27716}">
      <dsp:nvSpPr>
        <dsp:cNvPr id="0" name=""/>
        <dsp:cNvSpPr/>
      </dsp:nvSpPr>
      <dsp:spPr>
        <a:xfrm>
          <a:off x="3959274" y="4431952"/>
          <a:ext cx="2180332" cy="10901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(يَحْزَن)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59274" y="4431952"/>
        <a:ext cx="2180332" cy="1090166"/>
      </dsp:txXfrm>
    </dsp:sp>
    <dsp:sp modelId="{3A5942A4-E33D-468C-94C2-3787ADB64AEE}">
      <dsp:nvSpPr>
        <dsp:cNvPr id="0" name=""/>
        <dsp:cNvSpPr/>
      </dsp:nvSpPr>
      <dsp:spPr>
        <a:xfrm>
          <a:off x="1971" y="2883916"/>
          <a:ext cx="2180332" cy="1090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السَّبَب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71" y="2883916"/>
        <a:ext cx="2180332" cy="1090166"/>
      </dsp:txXfrm>
    </dsp:sp>
    <dsp:sp modelId="{03996287-EABB-4B0E-83F8-2FE08639ED94}">
      <dsp:nvSpPr>
        <dsp:cNvPr id="0" name=""/>
        <dsp:cNvSpPr/>
      </dsp:nvSpPr>
      <dsp:spPr>
        <a:xfrm>
          <a:off x="1321072" y="4431952"/>
          <a:ext cx="2180332" cy="10901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(لِأَنَّنِي لَمْ أَنْجَح)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1072" y="4431952"/>
        <a:ext cx="2180332" cy="109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0927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3547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07502" y="2209376"/>
          <a:ext cx="9769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76994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575" y="2196353"/>
        <a:ext cx="48849" cy="48849"/>
      </dsp:txXfrm>
    </dsp:sp>
    <dsp:sp modelId="{D76B4B5C-4592-4226-BFF2-97E54732AC2F}">
      <dsp:nvSpPr>
        <dsp:cNvPr id="0" name=""/>
        <dsp:cNvSpPr/>
      </dsp:nvSpPr>
      <dsp:spPr>
        <a:xfrm>
          <a:off x="5237923" y="-22562"/>
          <a:ext cx="1716152" cy="1754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248" y="234429"/>
        <a:ext cx="1213502" cy="1240861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2583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191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78112"/>
        <a:ext cx="1092182" cy="1092182"/>
      </dsp:txXfrm>
    </dsp:sp>
    <dsp:sp modelId="{A7D507BB-3836-4A37-897E-45994216C1C5}">
      <dsp:nvSpPr>
        <dsp:cNvPr id="0" name=""/>
        <dsp:cNvSpPr/>
      </dsp:nvSpPr>
      <dsp:spPr>
        <a:xfrm>
          <a:off x="6868290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2300" y="3454512"/>
        <a:ext cx="54106" cy="54106"/>
      </dsp:txXfrm>
    </dsp:sp>
    <dsp:sp modelId="{4348419C-8075-46C1-B50F-05348760C7AE}">
      <dsp:nvSpPr>
        <dsp:cNvPr id="0" name=""/>
        <dsp:cNvSpPr/>
      </dsp:nvSpPr>
      <dsp:spPr>
        <a:xfrm>
          <a:off x="7950416" y="2709275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76615" y="2935474"/>
        <a:ext cx="1092182" cy="1092182"/>
      </dsp:txXfrm>
    </dsp:sp>
    <dsp:sp modelId="{00F44ACB-C13F-421A-988C-C88821DF2FE0}">
      <dsp:nvSpPr>
        <dsp:cNvPr id="0" name=""/>
        <dsp:cNvSpPr/>
      </dsp:nvSpPr>
      <dsp:spPr>
        <a:xfrm rot="2700000">
          <a:off x="6483617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3193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181072" y="4566638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4792837"/>
        <a:ext cx="1092182" cy="1092182"/>
      </dsp:txXfrm>
    </dsp:sp>
    <dsp:sp modelId="{8825B9DC-1E42-4509-A7F1-AC8AF6941972}">
      <dsp:nvSpPr>
        <dsp:cNvPr id="0" name=""/>
        <dsp:cNvSpPr/>
      </dsp:nvSpPr>
      <dsp:spPr>
        <a:xfrm rot="5400000">
          <a:off x="5554936" y="478351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4767866"/>
        <a:ext cx="54106" cy="54106"/>
      </dsp:txXfrm>
    </dsp:sp>
    <dsp:sp modelId="{0169831D-CEA4-4237-8640-1F22C4F358C1}">
      <dsp:nvSpPr>
        <dsp:cNvPr id="0" name=""/>
        <dsp:cNvSpPr/>
      </dsp:nvSpPr>
      <dsp:spPr>
        <a:xfrm>
          <a:off x="5323709" y="533598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5562181"/>
        <a:ext cx="1092182" cy="1092182"/>
      </dsp:txXfrm>
    </dsp:sp>
    <dsp:sp modelId="{9C358426-3027-4E21-9966-5CF8A9272B6A}">
      <dsp:nvSpPr>
        <dsp:cNvPr id="0" name=""/>
        <dsp:cNvSpPr/>
      </dsp:nvSpPr>
      <dsp:spPr>
        <a:xfrm rot="8100000">
          <a:off x="4626255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4383193"/>
        <a:ext cx="54106" cy="54106"/>
      </dsp:txXfrm>
    </dsp:sp>
    <dsp:sp modelId="{4CDB1DDE-9D7E-484B-A8E9-6515B5D716CE}">
      <dsp:nvSpPr>
        <dsp:cNvPr id="0" name=""/>
        <dsp:cNvSpPr/>
      </dsp:nvSpPr>
      <dsp:spPr>
        <a:xfrm>
          <a:off x="3466347" y="4566638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4792837"/>
        <a:ext cx="1092182" cy="1092182"/>
      </dsp:txXfrm>
    </dsp:sp>
    <dsp:sp modelId="{B47A30A9-880C-48D9-A12E-04433F1D14EF}">
      <dsp:nvSpPr>
        <dsp:cNvPr id="0" name=""/>
        <dsp:cNvSpPr/>
      </dsp:nvSpPr>
      <dsp:spPr>
        <a:xfrm rot="10800000">
          <a:off x="4241583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593" y="3454512"/>
        <a:ext cx="54106" cy="54106"/>
      </dsp:txXfrm>
    </dsp:sp>
    <dsp:sp modelId="{8D57D64B-C624-47A5-ADFF-91AA7B541ACC}">
      <dsp:nvSpPr>
        <dsp:cNvPr id="0" name=""/>
        <dsp:cNvSpPr/>
      </dsp:nvSpPr>
      <dsp:spPr>
        <a:xfrm>
          <a:off x="2697003" y="270927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23202" y="2935474"/>
        <a:ext cx="1092182" cy="1092182"/>
      </dsp:txXfrm>
    </dsp:sp>
    <dsp:sp modelId="{23DE34FF-9292-4725-87BD-116F6D1B0CB8}">
      <dsp:nvSpPr>
        <dsp:cNvPr id="0" name=""/>
        <dsp:cNvSpPr/>
      </dsp:nvSpPr>
      <dsp:spPr>
        <a:xfrm rot="13500000">
          <a:off x="4626255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2525831"/>
        <a:ext cx="54106" cy="54106"/>
      </dsp:txXfrm>
    </dsp:sp>
    <dsp:sp modelId="{B45B76E9-2B01-462F-9ACA-3582235205B7}">
      <dsp:nvSpPr>
        <dsp:cNvPr id="0" name=""/>
        <dsp:cNvSpPr/>
      </dsp:nvSpPr>
      <dsp:spPr>
        <a:xfrm>
          <a:off x="3466347" y="851913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1078112"/>
        <a:ext cx="1092182" cy="1092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1424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بك؟</a:t>
          </a:r>
        </a:p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أنا...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4044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12472" y="2219315"/>
          <a:ext cx="967055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67055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823" y="2206541"/>
        <a:ext cx="48352" cy="48352"/>
      </dsp:txXfrm>
    </dsp:sp>
    <dsp:sp modelId="{D76B4B5C-4592-4226-BFF2-97E54732AC2F}">
      <dsp:nvSpPr>
        <dsp:cNvPr id="0" name=""/>
        <dsp:cNvSpPr/>
      </dsp:nvSpPr>
      <dsp:spPr>
        <a:xfrm>
          <a:off x="5174974" y="-27532"/>
          <a:ext cx="1842050" cy="1774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 (بـ)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فَرِح (بـ)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مَسْرُور (بـ)</a:t>
          </a:r>
        </a:p>
      </dsp:txBody>
      <dsp:txXfrm>
        <a:off x="5444736" y="232370"/>
        <a:ext cx="1302526" cy="1254918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645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3080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688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حَزِين (عَلَى)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83082"/>
        <a:ext cx="1092182" cy="1092182"/>
      </dsp:txXfrm>
    </dsp:sp>
    <dsp:sp modelId="{00F44ACB-C13F-421A-988C-C88821DF2FE0}">
      <dsp:nvSpPr>
        <dsp:cNvPr id="0" name=""/>
        <dsp:cNvSpPr/>
      </dsp:nvSpPr>
      <dsp:spPr>
        <a:xfrm>
          <a:off x="6868290" y="3475133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2300" y="3459482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950416" y="2714245"/>
          <a:ext cx="1544580" cy="154458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قَلِق (مِن)</a:t>
          </a:r>
          <a:endParaRPr lang="en-US" sz="33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8176615" y="2940444"/>
        <a:ext cx="1092182" cy="1092182"/>
      </dsp:txXfrm>
    </dsp:sp>
    <dsp:sp modelId="{0FF437C5-95B9-477E-8B5E-D66830CA9606}">
      <dsp:nvSpPr>
        <dsp:cNvPr id="0" name=""/>
        <dsp:cNvSpPr/>
      </dsp:nvSpPr>
      <dsp:spPr>
        <a:xfrm rot="2700000">
          <a:off x="6483617" y="440381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8163"/>
        <a:ext cx="54106" cy="54106"/>
      </dsp:txXfrm>
    </dsp:sp>
    <dsp:sp modelId="{B6BAC1A6-4BC3-4BB6-9C63-EE1B9FB7E618}">
      <dsp:nvSpPr>
        <dsp:cNvPr id="0" name=""/>
        <dsp:cNvSpPr/>
      </dsp:nvSpPr>
      <dsp:spPr>
        <a:xfrm>
          <a:off x="7181072" y="4571607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مُكْتَئِب (مِن)</a:t>
          </a:r>
        </a:p>
      </dsp:txBody>
      <dsp:txXfrm>
        <a:off x="7407271" y="4797806"/>
        <a:ext cx="1092182" cy="1092182"/>
      </dsp:txXfrm>
    </dsp:sp>
    <dsp:sp modelId="{644DB87E-43D6-49E2-B66D-8CCDADCCAB63}">
      <dsp:nvSpPr>
        <dsp:cNvPr id="0" name=""/>
        <dsp:cNvSpPr/>
      </dsp:nvSpPr>
      <dsp:spPr>
        <a:xfrm rot="5400000">
          <a:off x="5554936" y="478848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068946" y="4772835"/>
        <a:ext cx="54106" cy="54106"/>
      </dsp:txXfrm>
    </dsp:sp>
    <dsp:sp modelId="{1B57553C-AD95-4B22-8527-9D1AE916C370}">
      <dsp:nvSpPr>
        <dsp:cNvPr id="0" name=""/>
        <dsp:cNvSpPr/>
      </dsp:nvSpPr>
      <dsp:spPr>
        <a:xfrm>
          <a:off x="5323709" y="534095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غَاضِب (مِن)</a:t>
          </a:r>
        </a:p>
      </dsp:txBody>
      <dsp:txXfrm>
        <a:off x="5549908" y="5567151"/>
        <a:ext cx="1092182" cy="1092182"/>
      </dsp:txXfrm>
    </dsp:sp>
    <dsp:sp modelId="{7CBB1D9A-1EEE-4191-B10E-FE04787A182D}">
      <dsp:nvSpPr>
        <dsp:cNvPr id="0" name=""/>
        <dsp:cNvSpPr/>
      </dsp:nvSpPr>
      <dsp:spPr>
        <a:xfrm rot="8100000">
          <a:off x="4626255" y="440381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5140265" y="4388163"/>
        <a:ext cx="54106" cy="54106"/>
      </dsp:txXfrm>
    </dsp:sp>
    <dsp:sp modelId="{412BCD9F-28D0-42D6-8354-87EA94CEA432}">
      <dsp:nvSpPr>
        <dsp:cNvPr id="0" name=""/>
        <dsp:cNvSpPr/>
      </dsp:nvSpPr>
      <dsp:spPr>
        <a:xfrm>
          <a:off x="3466347" y="4571607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رَاضٍ (عَن)</a:t>
          </a:r>
        </a:p>
      </dsp:txBody>
      <dsp:txXfrm>
        <a:off x="3692546" y="4797806"/>
        <a:ext cx="1092182" cy="1092182"/>
      </dsp:txXfrm>
    </dsp:sp>
    <dsp:sp modelId="{301E1EDA-C706-4D15-A283-F63C098ED143}">
      <dsp:nvSpPr>
        <dsp:cNvPr id="0" name=""/>
        <dsp:cNvSpPr/>
      </dsp:nvSpPr>
      <dsp:spPr>
        <a:xfrm rot="10800000">
          <a:off x="4241583" y="3475133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755593" y="3459482"/>
        <a:ext cx="54106" cy="54106"/>
      </dsp:txXfrm>
    </dsp:sp>
    <dsp:sp modelId="{CFAF7D92-8FF2-404F-83E5-61EC3EDCC28C}">
      <dsp:nvSpPr>
        <dsp:cNvPr id="0" name=""/>
        <dsp:cNvSpPr/>
      </dsp:nvSpPr>
      <dsp:spPr>
        <a:xfrm>
          <a:off x="2697003" y="271424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آمُل (أنْ)</a:t>
          </a:r>
        </a:p>
      </dsp:txBody>
      <dsp:txXfrm>
        <a:off x="2923202" y="2940444"/>
        <a:ext cx="1092182" cy="1092182"/>
      </dsp:txXfrm>
    </dsp:sp>
    <dsp:sp modelId="{9A6BCBD8-1C5C-4F9B-AA1A-56F4BEB1A49D}">
      <dsp:nvSpPr>
        <dsp:cNvPr id="0" name=""/>
        <dsp:cNvSpPr/>
      </dsp:nvSpPr>
      <dsp:spPr>
        <a:xfrm rot="13500000">
          <a:off x="4626255" y="254645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5140265" y="2530801"/>
        <a:ext cx="54106" cy="54106"/>
      </dsp:txXfrm>
    </dsp:sp>
    <dsp:sp modelId="{3C8AF2AD-5037-4EA1-AD42-A80FDCF3418B}">
      <dsp:nvSpPr>
        <dsp:cNvPr id="0" name=""/>
        <dsp:cNvSpPr/>
      </dsp:nvSpPr>
      <dsp:spPr>
        <a:xfrm>
          <a:off x="3466347" y="856883"/>
          <a:ext cx="1544580" cy="154458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نَشِيط</a:t>
          </a:r>
        </a:p>
      </dsp:txBody>
      <dsp:txXfrm>
        <a:off x="3692546" y="1083082"/>
        <a:ext cx="1092182" cy="1092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1424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الأَفْعَال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4044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12472" y="2219315"/>
          <a:ext cx="967055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67055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823" y="2206541"/>
        <a:ext cx="48352" cy="48352"/>
      </dsp:txXfrm>
    </dsp:sp>
    <dsp:sp modelId="{D76B4B5C-4592-4226-BFF2-97E54732AC2F}">
      <dsp:nvSpPr>
        <dsp:cNvPr id="0" name=""/>
        <dsp:cNvSpPr/>
      </dsp:nvSpPr>
      <dsp:spPr>
        <a:xfrm>
          <a:off x="5174974" y="-27532"/>
          <a:ext cx="1842050" cy="1774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يَسْعَد (بـ)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يَفْرَح (بـ)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يُسَرُّ (بـ)</a:t>
          </a:r>
        </a:p>
      </dsp:txBody>
      <dsp:txXfrm>
        <a:off x="5444736" y="232370"/>
        <a:ext cx="1302526" cy="1254918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645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3080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688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يَحْزَن (عَلَى)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83082"/>
        <a:ext cx="1092182" cy="1092182"/>
      </dsp:txXfrm>
    </dsp:sp>
    <dsp:sp modelId="{00F44ACB-C13F-421A-988C-C88821DF2FE0}">
      <dsp:nvSpPr>
        <dsp:cNvPr id="0" name=""/>
        <dsp:cNvSpPr/>
      </dsp:nvSpPr>
      <dsp:spPr>
        <a:xfrm>
          <a:off x="6868290" y="3475133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2300" y="3459482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950416" y="2714245"/>
          <a:ext cx="1544580" cy="154458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يَقْلَق (مِن)</a:t>
          </a:r>
          <a:endParaRPr lang="en-US" sz="33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8176615" y="2940444"/>
        <a:ext cx="1092182" cy="1092182"/>
      </dsp:txXfrm>
    </dsp:sp>
    <dsp:sp modelId="{0FF437C5-95B9-477E-8B5E-D66830CA9606}">
      <dsp:nvSpPr>
        <dsp:cNvPr id="0" name=""/>
        <dsp:cNvSpPr/>
      </dsp:nvSpPr>
      <dsp:spPr>
        <a:xfrm rot="2700000">
          <a:off x="6483617" y="440381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8163"/>
        <a:ext cx="54106" cy="54106"/>
      </dsp:txXfrm>
    </dsp:sp>
    <dsp:sp modelId="{B6BAC1A6-4BC3-4BB6-9C63-EE1B9FB7E618}">
      <dsp:nvSpPr>
        <dsp:cNvPr id="0" name=""/>
        <dsp:cNvSpPr/>
      </dsp:nvSpPr>
      <dsp:spPr>
        <a:xfrm>
          <a:off x="7181072" y="4571607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يَكْتَئِب (مِن)</a:t>
          </a:r>
        </a:p>
      </dsp:txBody>
      <dsp:txXfrm>
        <a:off x="7407271" y="4797806"/>
        <a:ext cx="1092182" cy="1092182"/>
      </dsp:txXfrm>
    </dsp:sp>
    <dsp:sp modelId="{644DB87E-43D6-49E2-B66D-8CCDADCCAB63}">
      <dsp:nvSpPr>
        <dsp:cNvPr id="0" name=""/>
        <dsp:cNvSpPr/>
      </dsp:nvSpPr>
      <dsp:spPr>
        <a:xfrm rot="5400000">
          <a:off x="5554936" y="478848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068946" y="4772835"/>
        <a:ext cx="54106" cy="54106"/>
      </dsp:txXfrm>
    </dsp:sp>
    <dsp:sp modelId="{1B57553C-AD95-4B22-8527-9D1AE916C370}">
      <dsp:nvSpPr>
        <dsp:cNvPr id="0" name=""/>
        <dsp:cNvSpPr/>
      </dsp:nvSpPr>
      <dsp:spPr>
        <a:xfrm>
          <a:off x="5323709" y="534095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يَغْضَب (مِن)</a:t>
          </a:r>
        </a:p>
      </dsp:txBody>
      <dsp:txXfrm>
        <a:off x="5549908" y="5567151"/>
        <a:ext cx="1092182" cy="1092182"/>
      </dsp:txXfrm>
    </dsp:sp>
    <dsp:sp modelId="{7CBB1D9A-1EEE-4191-B10E-FE04787A182D}">
      <dsp:nvSpPr>
        <dsp:cNvPr id="0" name=""/>
        <dsp:cNvSpPr/>
      </dsp:nvSpPr>
      <dsp:spPr>
        <a:xfrm rot="8100000">
          <a:off x="4626255" y="440381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5140265" y="4388163"/>
        <a:ext cx="54106" cy="54106"/>
      </dsp:txXfrm>
    </dsp:sp>
    <dsp:sp modelId="{412BCD9F-28D0-42D6-8354-87EA94CEA432}">
      <dsp:nvSpPr>
        <dsp:cNvPr id="0" name=""/>
        <dsp:cNvSpPr/>
      </dsp:nvSpPr>
      <dsp:spPr>
        <a:xfrm>
          <a:off x="3466347" y="4571607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يَرْضَى (عَن)</a:t>
          </a:r>
        </a:p>
      </dsp:txBody>
      <dsp:txXfrm>
        <a:off x="3692546" y="4797806"/>
        <a:ext cx="1092182" cy="1092182"/>
      </dsp:txXfrm>
    </dsp:sp>
    <dsp:sp modelId="{301E1EDA-C706-4D15-A283-F63C098ED143}">
      <dsp:nvSpPr>
        <dsp:cNvPr id="0" name=""/>
        <dsp:cNvSpPr/>
      </dsp:nvSpPr>
      <dsp:spPr>
        <a:xfrm rot="10800000">
          <a:off x="4241583" y="3475133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755593" y="3459482"/>
        <a:ext cx="54106" cy="54106"/>
      </dsp:txXfrm>
    </dsp:sp>
    <dsp:sp modelId="{CFAF7D92-8FF2-404F-83E5-61EC3EDCC28C}">
      <dsp:nvSpPr>
        <dsp:cNvPr id="0" name=""/>
        <dsp:cNvSpPr/>
      </dsp:nvSpPr>
      <dsp:spPr>
        <a:xfrm>
          <a:off x="2697003" y="271424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يَأْمُل (أَنْ)</a:t>
          </a:r>
        </a:p>
      </dsp:txBody>
      <dsp:txXfrm>
        <a:off x="2923202" y="2940444"/>
        <a:ext cx="1092182" cy="1092182"/>
      </dsp:txXfrm>
    </dsp:sp>
    <dsp:sp modelId="{9A6BCBD8-1C5C-4F9B-AA1A-56F4BEB1A49D}">
      <dsp:nvSpPr>
        <dsp:cNvPr id="0" name=""/>
        <dsp:cNvSpPr/>
      </dsp:nvSpPr>
      <dsp:spPr>
        <a:xfrm rot="13500000">
          <a:off x="4626255" y="254645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5140265" y="2530801"/>
        <a:ext cx="54106" cy="54106"/>
      </dsp:txXfrm>
    </dsp:sp>
    <dsp:sp modelId="{3C8AF2AD-5037-4EA1-AD42-A80FDCF3418B}">
      <dsp:nvSpPr>
        <dsp:cNvPr id="0" name=""/>
        <dsp:cNvSpPr/>
      </dsp:nvSpPr>
      <dsp:spPr>
        <a:xfrm>
          <a:off x="3466347" y="856883"/>
          <a:ext cx="1544580" cy="154458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يَنْشَط</a:t>
          </a:r>
        </a:p>
      </dsp:txBody>
      <dsp:txXfrm>
        <a:off x="3692546" y="1083082"/>
        <a:ext cx="1092182" cy="1092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السَّبَب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امْتِحَان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دَرَجَة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نَتِيجَة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يَخْسَر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B659DDF-0275-47F1-8DC9-68023751805F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C96D22D7-F5E1-481C-B2F1-795AB55E19F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مُشْكِلَة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E0D7B4C6-0EB1-4F9F-B4F6-5C16D6F896BD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801AEFFC-7D6D-4580-B614-9B552E72114D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شَاب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F5CD0934-E399-4722-B141-5F8B994FD720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779D1415-2A6C-4569-B357-1A2D9ADBFB50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1FBFD-55EE-4720-A2A3-0E9BFDFE5C73}">
      <dsp:nvSpPr>
        <dsp:cNvPr id="0" name=""/>
        <dsp:cNvSpPr/>
      </dsp:nvSpPr>
      <dsp:spPr>
        <a:xfrm>
          <a:off x="0" y="78729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27D0-013C-49A4-8BD1-493C3C6C3FED}">
      <dsp:nvSpPr>
        <dsp:cNvPr id="0" name=""/>
        <dsp:cNvSpPr/>
      </dsp:nvSpPr>
      <dsp:spPr>
        <a:xfrm>
          <a:off x="1812" y="226413"/>
          <a:ext cx="7737250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يفرَح 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الطالبُ بِنتيجةِ الامتحانِ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72" y="281173"/>
        <a:ext cx="7627730" cy="1012240"/>
      </dsp:txXfrm>
    </dsp:sp>
    <dsp:sp modelId="{49AF0DB8-39ED-4D6D-9749-F97CC593B5C1}">
      <dsp:nvSpPr>
        <dsp:cNvPr id="0" name=""/>
        <dsp:cNvSpPr/>
      </dsp:nvSpPr>
      <dsp:spPr>
        <a:xfrm>
          <a:off x="0" y="251097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365F-2261-4AC0-92B7-1A6A865AC386}">
      <dsp:nvSpPr>
        <dsp:cNvPr id="0" name=""/>
        <dsp:cNvSpPr/>
      </dsp:nvSpPr>
      <dsp:spPr>
        <a:xfrm>
          <a:off x="1812" y="1950093"/>
          <a:ext cx="7737250" cy="11217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فرِحَتْ سُميّة بِعَودةِ والدِها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72" y="2004853"/>
        <a:ext cx="7627730" cy="1012240"/>
      </dsp:txXfrm>
    </dsp:sp>
    <dsp:sp modelId="{84B8961D-F60F-4DEF-932F-29D200543B3E}">
      <dsp:nvSpPr>
        <dsp:cNvPr id="0" name=""/>
        <dsp:cNvSpPr/>
      </dsp:nvSpPr>
      <dsp:spPr>
        <a:xfrm>
          <a:off x="0" y="423465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880A4-9357-4DCC-8A6F-41A9379D9FE1}">
      <dsp:nvSpPr>
        <dsp:cNvPr id="0" name=""/>
        <dsp:cNvSpPr/>
      </dsp:nvSpPr>
      <dsp:spPr>
        <a:xfrm>
          <a:off x="1812" y="3673773"/>
          <a:ext cx="7737250" cy="11217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عليٌّ حزينٌ لأنّهُ لم يَحصُل على درجةٍ جيّدةٍ في الامتحانِ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72" y="3728533"/>
        <a:ext cx="7627730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1FBFD-55EE-4720-A2A3-0E9BFDFE5C73}">
      <dsp:nvSpPr>
        <dsp:cNvPr id="0" name=""/>
        <dsp:cNvSpPr/>
      </dsp:nvSpPr>
      <dsp:spPr>
        <a:xfrm>
          <a:off x="0" y="83787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27D0-013C-49A4-8BD1-493C3C6C3FED}">
      <dsp:nvSpPr>
        <dsp:cNvPr id="0" name=""/>
        <dsp:cNvSpPr/>
      </dsp:nvSpPr>
      <dsp:spPr>
        <a:xfrm>
          <a:off x="4159" y="291753"/>
          <a:ext cx="7736887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فاطِمةُ سعيدةٌ لأنَّها حَصلَتْ على درجةٍ جيّدةٍ في الامتحانِ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478" y="345072"/>
        <a:ext cx="7630249" cy="985602"/>
      </dsp:txXfrm>
    </dsp:sp>
    <dsp:sp modelId="{49AF0DB8-39ED-4D6D-9749-F97CC593B5C1}">
      <dsp:nvSpPr>
        <dsp:cNvPr id="0" name=""/>
        <dsp:cNvSpPr/>
      </dsp:nvSpPr>
      <dsp:spPr>
        <a:xfrm>
          <a:off x="0" y="251619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365F-2261-4AC0-92B7-1A6A865AC386}">
      <dsp:nvSpPr>
        <dsp:cNvPr id="0" name=""/>
        <dsp:cNvSpPr/>
      </dsp:nvSpPr>
      <dsp:spPr>
        <a:xfrm>
          <a:off x="4159" y="1970073"/>
          <a:ext cx="7736887" cy="1092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هي فتاة مسرورة لأنها دائماً تحصل على درجة عالية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478" y="2023392"/>
        <a:ext cx="7630249" cy="985602"/>
      </dsp:txXfrm>
    </dsp:sp>
    <dsp:sp modelId="{84B8961D-F60F-4DEF-932F-29D200543B3E}">
      <dsp:nvSpPr>
        <dsp:cNvPr id="0" name=""/>
        <dsp:cNvSpPr/>
      </dsp:nvSpPr>
      <dsp:spPr>
        <a:xfrm>
          <a:off x="0" y="419451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880A4-9357-4DCC-8A6F-41A9379D9FE1}">
      <dsp:nvSpPr>
        <dsp:cNvPr id="0" name=""/>
        <dsp:cNvSpPr/>
      </dsp:nvSpPr>
      <dsp:spPr>
        <a:xfrm>
          <a:off x="4159" y="3648393"/>
          <a:ext cx="7736887" cy="1092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قَلِقٌ لأنّ صديقَهُ تأخّرَ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478" y="3701712"/>
        <a:ext cx="7630249" cy="985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1FBFD-55EE-4720-A2A3-0E9BFDFE5C73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27D0-013C-49A4-8BD1-493C3C6C3FED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المُسلِمونَ غَاضِبُونَ مِن أَفْعَال فَرَنْسَا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49AF0DB8-39ED-4D6D-9749-F97CC593B5C1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365F-2261-4AC0-92B7-1A6A865AC386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أمُّكِ راضيةٌ عنكِ 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84B8961D-F60F-4DEF-932F-29D200543B3E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880A4-9357-4DCC-8A6F-41A9379D9FE1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آملُ أن تكون نتيجةُ الامتِحان جيّدةً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1FBFD-55EE-4720-A2A3-0E9BFDFE5C73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27D0-013C-49A4-8BD1-493C3C6C3FED}">
      <dsp:nvSpPr>
        <dsp:cNvPr id="0" name=""/>
        <dsp:cNvSpPr/>
      </dsp:nvSpPr>
      <dsp:spPr>
        <a:xfrm>
          <a:off x="2031999" y="9573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مكتئبٌ لأنه ما حصل على عملٍ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53375"/>
        <a:ext cx="5574316" cy="1065516"/>
      </dsp:txXfrm>
    </dsp:sp>
    <dsp:sp modelId="{49AF0DB8-39ED-4D6D-9749-F97CC593B5C1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365F-2261-4AC0-92B7-1A6A865AC386}">
      <dsp:nvSpPr>
        <dsp:cNvPr id="0" name=""/>
        <dsp:cNvSpPr/>
      </dsp:nvSpPr>
      <dsp:spPr>
        <a:xfrm>
          <a:off x="2031999" y="191013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أحمدُ شابٌّ ذكِيٌّ ونَشيطٌ في دروسِهِ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67775"/>
        <a:ext cx="5574316" cy="1065516"/>
      </dsp:txXfrm>
    </dsp:sp>
    <dsp:sp modelId="{84B8961D-F60F-4DEF-932F-29D200543B3E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880A4-9357-4DCC-8A6F-41A9379D9FE1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خَسِرَ الفريقُ في المُباراةِ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/>
              <a:t>المَشَاعِر (1)</a:t>
            </a:r>
            <a:br>
              <a:rPr lang="ar-EG" dirty="0"/>
            </a:br>
            <a:r>
              <a:rPr lang="en-US" dirty="0"/>
              <a:t>Feelings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DF71B-7BE4-438A-BE9B-9C654788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846" y="0"/>
            <a:ext cx="1754307" cy="163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71588-02C0-42ED-8FCD-6212138C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827834"/>
            <a:ext cx="1699761" cy="1633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B4894-433F-4107-B301-7780F1A34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55" y="4461155"/>
            <a:ext cx="1789405" cy="1633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29250-8A30-4490-B3D6-C15C64345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059" y="4698344"/>
            <a:ext cx="1751188" cy="1633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D2578-4E56-47F1-BDFE-FF330218E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000" y="3026360"/>
            <a:ext cx="1644469" cy="1633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016A0-CCC9-450B-9E2F-AEA0A68C0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01" y="0"/>
            <a:ext cx="1699761" cy="16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288386"/>
              </p:ext>
            </p:extLst>
          </p:nvPr>
        </p:nvGraphicFramePr>
        <p:xfrm>
          <a:off x="117723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0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55334"/>
              </p:ext>
            </p:extLst>
          </p:nvPr>
        </p:nvGraphicFramePr>
        <p:xfrm>
          <a:off x="128656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5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268" y="153278"/>
            <a:ext cx="7105594" cy="6130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4055165" y="4598221"/>
            <a:ext cx="5837696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B9736-A7CF-4189-ABD0-7363F3569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8FB9736-A7CF-4189-ABD0-7363F3569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C687C-81F8-4F34-B547-04C113304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F2C687C-81F8-4F34-B547-04C113304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4F7DA-46D1-4521-8B77-647DC6BCC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A14F7DA-46D1-4521-8B77-647DC6BCC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AF9BDE-FD5C-465D-B2E1-5C351971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CAF9BDE-FD5C-465D-B2E1-5C3519719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F0958-FD85-4453-8D96-1F49B4C69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6AF0958-FD85-4453-8D96-1F49B4C69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14E5EA-2784-44A6-BC5D-D9E26D68F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8F14E5EA-2784-44A6-BC5D-D9E26D68F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439DE-B558-4E02-8CF3-692E1892D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14439DE-B558-4E02-8CF3-692E1892D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96287-EABB-4B0E-83F8-2FE08639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96287-EABB-4B0E-83F8-2FE08639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7671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128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0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4DB87E-43D6-49E2-B66D-8CCDADCCA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44DB87E-43D6-49E2-B66D-8CCDADCCA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7553C-AD95-4B22-8527-9D1AE916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B57553C-AD95-4B22-8527-9D1AE916C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B1D9A-1EEE-4191-B10E-FE04787A1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CBB1D9A-1EEE-4191-B10E-FE04787A1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BCD9F-28D0-42D6-8354-87EA94CE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12BCD9F-28D0-42D6-8354-87EA94CEA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E1EDA-C706-4D15-A283-F63C098ED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301E1EDA-C706-4D15-A283-F63C098ED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AF7D92-8FF2-404F-83E5-61EC3EDCC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CFAF7D92-8FF2-404F-83E5-61EC3EDCC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BCBD8-1C5C-4F9B-AA1A-56F4BEB1A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A6BCBD8-1C5C-4F9B-AA1A-56F4BEB1A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8AF2AD-5037-4EA1-AD42-A80FDCF3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3C8AF2AD-5037-4EA1-AD42-A80FDCF3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6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4DB87E-43D6-49E2-B66D-8CCDADCCA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44DB87E-43D6-49E2-B66D-8CCDADCCA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7553C-AD95-4B22-8527-9D1AE916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B57553C-AD95-4B22-8527-9D1AE916C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B1D9A-1EEE-4191-B10E-FE04787A1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CBB1D9A-1EEE-4191-B10E-FE04787A1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BCD9F-28D0-42D6-8354-87EA94CE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12BCD9F-28D0-42D6-8354-87EA94CEA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E1EDA-C706-4D15-A283-F63C098ED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301E1EDA-C706-4D15-A283-F63C098ED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AF7D92-8FF2-404F-83E5-61EC3EDCC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CFAF7D92-8FF2-404F-83E5-61EC3EDCC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BCBD8-1C5C-4F9B-AA1A-56F4BEB1A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A6BCBD8-1C5C-4F9B-AA1A-56F4BEB1A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8AF2AD-5037-4EA1-AD42-A80FDCF3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3C8AF2AD-5037-4EA1-AD42-A80FDCF3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6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659DDF-0275-47F1-8DC9-680237518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B659DDF-0275-47F1-8DC9-680237518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6D22D7-F5E1-481C-B2F1-795AB55E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96D22D7-F5E1-481C-B2F1-795AB55E1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D7B4C6-0EB1-4F9F-B4F6-5C16D6F89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0D7B4C6-0EB1-4F9F-B4F6-5C16D6F89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AEFFC-7D6D-4580-B614-9B552E721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801AEFFC-7D6D-4580-B614-9B552E721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CD0934-E399-4722-B141-5F8B994F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5CD0934-E399-4722-B141-5F8B994FD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9D1415-2A6C-4569-B357-1A2D9ADBF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779D1415-2A6C-4569-B357-1A2D9ADBF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978023"/>
              </p:ext>
            </p:extLst>
          </p:nvPr>
        </p:nvGraphicFramePr>
        <p:xfrm>
          <a:off x="97845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360440"/>
              </p:ext>
            </p:extLst>
          </p:nvPr>
        </p:nvGraphicFramePr>
        <p:xfrm>
          <a:off x="128656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8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CBB27D0-013C-49A4-8BD1-493C3C6C3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9C1FBFD-55EE-4720-A2A3-0E9BFDFE5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EA365F-2261-4AC0-92B7-1A6A865AC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9AF0DB8-39ED-4D6D-9749-F97CC593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A6880A4-9357-4DCC-8A6F-41A9379D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4B8961D-F60F-4DEF-932F-29D200543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222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المَشَاعِر (1) Feelings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2024-11-02T19:33:02Z</dcterms:modified>
</cp:coreProperties>
</file>