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88" r:id="rId3"/>
    <p:sldId id="272" r:id="rId4"/>
    <p:sldId id="273" r:id="rId5"/>
    <p:sldId id="289" r:id="rId6"/>
    <p:sldId id="290" r:id="rId7"/>
    <p:sldId id="297" r:id="rId8"/>
    <p:sldId id="299" r:id="rId9"/>
    <p:sldId id="298" r:id="rId10"/>
    <p:sldId id="300" r:id="rId11"/>
    <p:sldId id="274" r:id="rId12"/>
    <p:sldId id="27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854"/>
    <p:restoredTop sz="92683"/>
  </p:normalViewPr>
  <p:slideViewPr>
    <p:cSldViewPr snapToGrid="0" snapToObjects="1">
      <p:cViewPr varScale="1">
        <p:scale>
          <a:sx n="58" d="100"/>
          <a:sy n="58" d="100"/>
        </p:scale>
        <p:origin x="126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CFF5D69-1B32-4777-8889-D2E53EE91A26}" type="doc">
      <dgm:prSet loTypeId="urn:microsoft.com/office/officeart/2005/8/layout/process1" loCatId="process" qsTypeId="urn:microsoft.com/office/officeart/2005/8/quickstyle/simple1" qsCatId="simple" csTypeId="urn:microsoft.com/office/officeart/2005/8/colors/colorful3" csCatId="colorful" phldr="1"/>
      <dgm:spPr/>
    </dgm:pt>
    <dgm:pt modelId="{A9B67926-A142-4B3B-A218-50DE5FE63E0F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يَنْظُر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CBBBA47-2B24-426C-9E5D-8133436455D6}" type="parTrans" cxnId="{F22789F0-DB85-4EE7-AECB-A17A0E090955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6C6DB3C-87DB-4F66-8628-B7449C0C58D7}" type="sibTrans" cxnId="{F22789F0-DB85-4EE7-AECB-A17A0E090955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A570A23-0B8A-435D-8F7E-6E2A4A742094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إِلَى الشَّاشَة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AFBA1F6-54A6-4BFB-B609-519FFE2F978F}" type="parTrans" cxnId="{56D6A42B-1F40-40E7-B230-DC0209D014E8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7E68BDB-7721-4996-8257-E66411E4FF6A}" type="sibTrans" cxnId="{56D6A42B-1F40-40E7-B230-DC0209D014E8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A1C7233-DDF4-4D4D-8FE5-D9B4B1007AAF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بِعَيْنِه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FF33778-88AE-4EE9-85DA-5B8CE7B0868B}" type="parTrans" cxnId="{0CA23DCE-D8F7-498E-82FF-F103B302332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14E8253-4395-47FE-AE8B-480EF0F4C3E3}" type="sibTrans" cxnId="{0CA23DCE-D8F7-498E-82FF-F103B302332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05B504C-C44F-4EA6-A0BC-ACCDD27E8169}" type="pres">
      <dgm:prSet presAssocID="{4CFF5D69-1B32-4777-8889-D2E53EE91A26}" presName="Name0" presStyleCnt="0">
        <dgm:presLayoutVars>
          <dgm:dir val="rev"/>
          <dgm:resizeHandles val="exact"/>
        </dgm:presLayoutVars>
      </dgm:prSet>
      <dgm:spPr/>
    </dgm:pt>
    <dgm:pt modelId="{4F74DC4F-5C58-488B-8B4E-BCC4FB9AB38A}" type="pres">
      <dgm:prSet presAssocID="{A9B67926-A142-4B3B-A218-50DE5FE63E0F}" presName="node" presStyleLbl="node1" presStyleIdx="0" presStyleCnt="3">
        <dgm:presLayoutVars>
          <dgm:bulletEnabled val="1"/>
        </dgm:presLayoutVars>
      </dgm:prSet>
      <dgm:spPr/>
    </dgm:pt>
    <dgm:pt modelId="{AD8DC11F-C417-4F4B-8FE8-8F890C6D1C40}" type="pres">
      <dgm:prSet presAssocID="{D6C6DB3C-87DB-4F66-8628-B7449C0C58D7}" presName="sibTrans" presStyleLbl="sibTrans2D1" presStyleIdx="0" presStyleCnt="2"/>
      <dgm:spPr/>
    </dgm:pt>
    <dgm:pt modelId="{6A1F8FB9-447E-4B6C-B2F3-47B9B9B3FB8F}" type="pres">
      <dgm:prSet presAssocID="{D6C6DB3C-87DB-4F66-8628-B7449C0C58D7}" presName="connectorText" presStyleLbl="sibTrans2D1" presStyleIdx="0" presStyleCnt="2"/>
      <dgm:spPr/>
    </dgm:pt>
    <dgm:pt modelId="{C75A1CED-178D-4839-98A8-F594FBCF32DE}" type="pres">
      <dgm:prSet presAssocID="{9A570A23-0B8A-435D-8F7E-6E2A4A742094}" presName="node" presStyleLbl="node1" presStyleIdx="1" presStyleCnt="3">
        <dgm:presLayoutVars>
          <dgm:bulletEnabled val="1"/>
        </dgm:presLayoutVars>
      </dgm:prSet>
      <dgm:spPr/>
    </dgm:pt>
    <dgm:pt modelId="{ED47C96B-5B56-4F76-8F3B-16846D85623E}" type="pres">
      <dgm:prSet presAssocID="{77E68BDB-7721-4996-8257-E66411E4FF6A}" presName="sibTrans" presStyleLbl="sibTrans2D1" presStyleIdx="1" presStyleCnt="2"/>
      <dgm:spPr/>
    </dgm:pt>
    <dgm:pt modelId="{FBA5EA96-EFA1-45C8-9B71-119578AC58AB}" type="pres">
      <dgm:prSet presAssocID="{77E68BDB-7721-4996-8257-E66411E4FF6A}" presName="connectorText" presStyleLbl="sibTrans2D1" presStyleIdx="1" presStyleCnt="2"/>
      <dgm:spPr/>
    </dgm:pt>
    <dgm:pt modelId="{02457B3F-2AB3-41BE-BB87-F70624016D5E}" type="pres">
      <dgm:prSet presAssocID="{BA1C7233-DDF4-4D4D-8FE5-D9B4B1007AAF}" presName="node" presStyleLbl="node1" presStyleIdx="2" presStyleCnt="3" custLinFactNeighborX="-836" custLinFactNeighborY="266">
        <dgm:presLayoutVars>
          <dgm:bulletEnabled val="1"/>
        </dgm:presLayoutVars>
      </dgm:prSet>
      <dgm:spPr/>
    </dgm:pt>
  </dgm:ptLst>
  <dgm:cxnLst>
    <dgm:cxn modelId="{858ACA21-5BFB-4D50-BD9B-857030AA2388}" type="presOf" srcId="{D6C6DB3C-87DB-4F66-8628-B7449C0C58D7}" destId="{6A1F8FB9-447E-4B6C-B2F3-47B9B9B3FB8F}" srcOrd="1" destOrd="0" presId="urn:microsoft.com/office/officeart/2005/8/layout/process1"/>
    <dgm:cxn modelId="{1815A123-9C27-49F1-9CEE-B52769DFED80}" type="presOf" srcId="{77E68BDB-7721-4996-8257-E66411E4FF6A}" destId="{FBA5EA96-EFA1-45C8-9B71-119578AC58AB}" srcOrd="1" destOrd="0" presId="urn:microsoft.com/office/officeart/2005/8/layout/process1"/>
    <dgm:cxn modelId="{56D6A42B-1F40-40E7-B230-DC0209D014E8}" srcId="{4CFF5D69-1B32-4777-8889-D2E53EE91A26}" destId="{9A570A23-0B8A-435D-8F7E-6E2A4A742094}" srcOrd="1" destOrd="0" parTransId="{BAFBA1F6-54A6-4BFB-B609-519FFE2F978F}" sibTransId="{77E68BDB-7721-4996-8257-E66411E4FF6A}"/>
    <dgm:cxn modelId="{EA38B070-4D63-4D52-9115-04B0FCB99FC6}" type="presOf" srcId="{A9B67926-A142-4B3B-A218-50DE5FE63E0F}" destId="{4F74DC4F-5C58-488B-8B4E-BCC4FB9AB38A}" srcOrd="0" destOrd="0" presId="urn:microsoft.com/office/officeart/2005/8/layout/process1"/>
    <dgm:cxn modelId="{4EC790BA-FFFC-4A02-9A6D-DBD575ECEFCB}" type="presOf" srcId="{D6C6DB3C-87DB-4F66-8628-B7449C0C58D7}" destId="{AD8DC11F-C417-4F4B-8FE8-8F890C6D1C40}" srcOrd="0" destOrd="0" presId="urn:microsoft.com/office/officeart/2005/8/layout/process1"/>
    <dgm:cxn modelId="{0CA23DCE-D8F7-498E-82FF-F103B302332A}" srcId="{4CFF5D69-1B32-4777-8889-D2E53EE91A26}" destId="{BA1C7233-DDF4-4D4D-8FE5-D9B4B1007AAF}" srcOrd="2" destOrd="0" parTransId="{5FF33778-88AE-4EE9-85DA-5B8CE7B0868B}" sibTransId="{B14E8253-4395-47FE-AE8B-480EF0F4C3E3}"/>
    <dgm:cxn modelId="{70D07DDA-EF3C-4EC9-90CC-62CA3D37E313}" type="presOf" srcId="{4CFF5D69-1B32-4777-8889-D2E53EE91A26}" destId="{105B504C-C44F-4EA6-A0BC-ACCDD27E8169}" srcOrd="0" destOrd="0" presId="urn:microsoft.com/office/officeart/2005/8/layout/process1"/>
    <dgm:cxn modelId="{CD2BFAEE-1081-44D2-893A-A4DD699A88DB}" type="presOf" srcId="{9A570A23-0B8A-435D-8F7E-6E2A4A742094}" destId="{C75A1CED-178D-4839-98A8-F594FBCF32DE}" srcOrd="0" destOrd="0" presId="urn:microsoft.com/office/officeart/2005/8/layout/process1"/>
    <dgm:cxn modelId="{F22789F0-DB85-4EE7-AECB-A17A0E090955}" srcId="{4CFF5D69-1B32-4777-8889-D2E53EE91A26}" destId="{A9B67926-A142-4B3B-A218-50DE5FE63E0F}" srcOrd="0" destOrd="0" parTransId="{ECBBBA47-2B24-426C-9E5D-8133436455D6}" sibTransId="{D6C6DB3C-87DB-4F66-8628-B7449C0C58D7}"/>
    <dgm:cxn modelId="{839F8EF0-ABB5-4FE4-A6B5-0959C35BB5C4}" type="presOf" srcId="{BA1C7233-DDF4-4D4D-8FE5-D9B4B1007AAF}" destId="{02457B3F-2AB3-41BE-BB87-F70624016D5E}" srcOrd="0" destOrd="0" presId="urn:microsoft.com/office/officeart/2005/8/layout/process1"/>
    <dgm:cxn modelId="{BC976FFD-4B02-42C2-A1E8-1F323AFFA1C6}" type="presOf" srcId="{77E68BDB-7721-4996-8257-E66411E4FF6A}" destId="{ED47C96B-5B56-4F76-8F3B-16846D85623E}" srcOrd="0" destOrd="0" presId="urn:microsoft.com/office/officeart/2005/8/layout/process1"/>
    <dgm:cxn modelId="{99DC2628-8BDA-4667-B50B-0334A1FF27CD}" type="presParOf" srcId="{105B504C-C44F-4EA6-A0BC-ACCDD27E8169}" destId="{4F74DC4F-5C58-488B-8B4E-BCC4FB9AB38A}" srcOrd="0" destOrd="0" presId="urn:microsoft.com/office/officeart/2005/8/layout/process1"/>
    <dgm:cxn modelId="{FCFCCC3A-E7F5-47B0-8139-FCCC4536A997}" type="presParOf" srcId="{105B504C-C44F-4EA6-A0BC-ACCDD27E8169}" destId="{AD8DC11F-C417-4F4B-8FE8-8F890C6D1C40}" srcOrd="1" destOrd="0" presId="urn:microsoft.com/office/officeart/2005/8/layout/process1"/>
    <dgm:cxn modelId="{AAD87924-F1D1-4237-AA50-213A954C7006}" type="presParOf" srcId="{AD8DC11F-C417-4F4B-8FE8-8F890C6D1C40}" destId="{6A1F8FB9-447E-4B6C-B2F3-47B9B9B3FB8F}" srcOrd="0" destOrd="0" presId="urn:microsoft.com/office/officeart/2005/8/layout/process1"/>
    <dgm:cxn modelId="{528E2E38-DF1A-4566-B816-6D9554815F01}" type="presParOf" srcId="{105B504C-C44F-4EA6-A0BC-ACCDD27E8169}" destId="{C75A1CED-178D-4839-98A8-F594FBCF32DE}" srcOrd="2" destOrd="0" presId="urn:microsoft.com/office/officeart/2005/8/layout/process1"/>
    <dgm:cxn modelId="{713FBACE-6228-4FE0-9310-6B395E3ADAD4}" type="presParOf" srcId="{105B504C-C44F-4EA6-A0BC-ACCDD27E8169}" destId="{ED47C96B-5B56-4F76-8F3B-16846D85623E}" srcOrd="3" destOrd="0" presId="urn:microsoft.com/office/officeart/2005/8/layout/process1"/>
    <dgm:cxn modelId="{F4BB6664-A1AD-48BC-8F00-796D8F931A1F}" type="presParOf" srcId="{ED47C96B-5B56-4F76-8F3B-16846D85623E}" destId="{FBA5EA96-EFA1-45C8-9B71-119578AC58AB}" srcOrd="0" destOrd="0" presId="urn:microsoft.com/office/officeart/2005/8/layout/process1"/>
    <dgm:cxn modelId="{270D25AE-E09E-4B58-B86B-F40A6F62A19A}" type="presParOf" srcId="{105B504C-C44F-4EA6-A0BC-ACCDD27E8169}" destId="{02457B3F-2AB3-41BE-BB87-F70624016D5E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2217E50-A59F-4682-A34B-2FA72A28C355}" type="doc">
      <dgm:prSet loTypeId="urn:microsoft.com/office/officeart/2005/8/layout/radial1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15165F4-27B5-4EAB-944C-A9BA2AAB4DE3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اللَّمْس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F3A75D2-E511-4049-88F2-0E58BF234A97}" type="parTrans" cxnId="{E278C664-9DB3-4B47-A779-8233C5A7C30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F1D2116-6665-4DA9-BAB0-E27C4C988856}" type="sibTrans" cxnId="{E278C664-9DB3-4B47-A779-8233C5A7C30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83B88EE-A8DB-4B20-BB7C-DFE461B111D0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اليَد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2388991-07F6-442E-AC47-6DB9B9EA3568}" type="parTrans" cxnId="{560E7841-F0D1-4579-AC28-F6A35B9E097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83537A4-BDE7-4C42-AAC6-C4006423AF8A}" type="sibTrans" cxnId="{560E7841-F0D1-4579-AC28-F6A35B9E097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6D138601-B780-4AC6-8ECF-3BE33E2C6B77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النَّار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54AE587-813E-4F31-B7A5-7B3187897ADE}" type="parTrans" cxnId="{189331B1-7944-4CB1-A7A2-11A4F14066A7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C32B233-B71E-4054-8CE1-EBFFAA4410D2}" type="sibTrans" cxnId="{189331B1-7944-4CB1-A7A2-11A4F14066A7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1FAE245-3ABC-4B24-9F30-ED935D6AC081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المِدْفَأَة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A1CA1D5-06AC-4AA4-9AE1-2F0FC95F2711}" type="parTrans" cxnId="{E58ACAAC-B97B-49C7-9126-838F0E2F0352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2FAA0CF-D1E7-4529-B2C8-55FDDDB6080B}" type="sibTrans" cxnId="{E58ACAAC-B97B-49C7-9126-838F0E2F0352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F8C1E0C-5CCF-401C-BBAD-ABCA7E9C1736}" type="pres">
      <dgm:prSet presAssocID="{A2217E50-A59F-4682-A34B-2FA72A28C355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6EA62F6-6B79-4790-AC75-DEFDEA8BAE6C}" type="pres">
      <dgm:prSet presAssocID="{915165F4-27B5-4EAB-944C-A9BA2AAB4DE3}" presName="centerShape" presStyleLbl="node0" presStyleIdx="0" presStyleCnt="1"/>
      <dgm:spPr/>
    </dgm:pt>
    <dgm:pt modelId="{71B69F85-1912-4558-A098-2D12C841218B}" type="pres">
      <dgm:prSet presAssocID="{C2388991-07F6-442E-AC47-6DB9B9EA3568}" presName="Name9" presStyleLbl="parChTrans1D2" presStyleIdx="0" presStyleCnt="3"/>
      <dgm:spPr/>
    </dgm:pt>
    <dgm:pt modelId="{CC1912E5-215E-403E-A28F-018A9943EE0E}" type="pres">
      <dgm:prSet presAssocID="{C2388991-07F6-442E-AC47-6DB9B9EA3568}" presName="connTx" presStyleLbl="parChTrans1D2" presStyleIdx="0" presStyleCnt="3"/>
      <dgm:spPr/>
    </dgm:pt>
    <dgm:pt modelId="{D76B4B5C-4592-4226-BFF2-97E54732AC2F}" type="pres">
      <dgm:prSet presAssocID="{183B88EE-A8DB-4B20-BB7C-DFE461B111D0}" presName="node" presStyleLbl="node1" presStyleIdx="0" presStyleCnt="3">
        <dgm:presLayoutVars>
          <dgm:bulletEnabled val="1"/>
        </dgm:presLayoutVars>
      </dgm:prSet>
      <dgm:spPr/>
    </dgm:pt>
    <dgm:pt modelId="{2623C78E-3327-4CF7-9B66-1D164C855536}" type="pres">
      <dgm:prSet presAssocID="{254AE587-813E-4F31-B7A5-7B3187897ADE}" presName="Name9" presStyleLbl="parChTrans1D2" presStyleIdx="1" presStyleCnt="3"/>
      <dgm:spPr/>
    </dgm:pt>
    <dgm:pt modelId="{BEA67E68-2ADB-4E42-A8E2-E267BF9D6556}" type="pres">
      <dgm:prSet presAssocID="{254AE587-813E-4F31-B7A5-7B3187897ADE}" presName="connTx" presStyleLbl="parChTrans1D2" presStyleIdx="1" presStyleCnt="3"/>
      <dgm:spPr/>
    </dgm:pt>
    <dgm:pt modelId="{BFCC64D9-A169-41D1-B6EF-0EC42675CECF}" type="pres">
      <dgm:prSet presAssocID="{6D138601-B780-4AC6-8ECF-3BE33E2C6B77}" presName="node" presStyleLbl="node1" presStyleIdx="1" presStyleCnt="3">
        <dgm:presLayoutVars>
          <dgm:bulletEnabled val="1"/>
        </dgm:presLayoutVars>
      </dgm:prSet>
      <dgm:spPr/>
    </dgm:pt>
    <dgm:pt modelId="{00F44ACB-C13F-421A-988C-C88821DF2FE0}" type="pres">
      <dgm:prSet presAssocID="{9A1CA1D5-06AC-4AA4-9AE1-2F0FC95F2711}" presName="Name9" presStyleLbl="parChTrans1D2" presStyleIdx="2" presStyleCnt="3"/>
      <dgm:spPr/>
    </dgm:pt>
    <dgm:pt modelId="{FAD6C87C-51D7-4C77-B39A-2F60E302F23C}" type="pres">
      <dgm:prSet presAssocID="{9A1CA1D5-06AC-4AA4-9AE1-2F0FC95F2711}" presName="connTx" presStyleLbl="parChTrans1D2" presStyleIdx="2" presStyleCnt="3"/>
      <dgm:spPr/>
    </dgm:pt>
    <dgm:pt modelId="{6DA2094A-F5F8-46FF-8774-1564261B37E1}" type="pres">
      <dgm:prSet presAssocID="{C1FAE245-3ABC-4B24-9F30-ED935D6AC081}" presName="node" presStyleLbl="node1" presStyleIdx="2" presStyleCnt="3">
        <dgm:presLayoutVars>
          <dgm:bulletEnabled val="1"/>
        </dgm:presLayoutVars>
      </dgm:prSet>
      <dgm:spPr/>
    </dgm:pt>
  </dgm:ptLst>
  <dgm:cxnLst>
    <dgm:cxn modelId="{D79E8F10-3FA7-453A-B9A8-B5C12AD1666A}" type="presOf" srcId="{9A1CA1D5-06AC-4AA4-9AE1-2F0FC95F2711}" destId="{FAD6C87C-51D7-4C77-B39A-2F60E302F23C}" srcOrd="1" destOrd="0" presId="urn:microsoft.com/office/officeart/2005/8/layout/radial1"/>
    <dgm:cxn modelId="{0C5A651D-FA6A-4661-B39A-94CEE17BD291}" type="presOf" srcId="{A2217E50-A59F-4682-A34B-2FA72A28C355}" destId="{7F8C1E0C-5CCF-401C-BBAD-ABCA7E9C1736}" srcOrd="0" destOrd="0" presId="urn:microsoft.com/office/officeart/2005/8/layout/radial1"/>
    <dgm:cxn modelId="{8CB06834-D948-4347-B10B-B18B3A312DE7}" type="presOf" srcId="{9A1CA1D5-06AC-4AA4-9AE1-2F0FC95F2711}" destId="{00F44ACB-C13F-421A-988C-C88821DF2FE0}" srcOrd="0" destOrd="0" presId="urn:microsoft.com/office/officeart/2005/8/layout/radial1"/>
    <dgm:cxn modelId="{560E7841-F0D1-4579-AC28-F6A35B9E0976}" srcId="{915165F4-27B5-4EAB-944C-A9BA2AAB4DE3}" destId="{183B88EE-A8DB-4B20-BB7C-DFE461B111D0}" srcOrd="0" destOrd="0" parTransId="{C2388991-07F6-442E-AC47-6DB9B9EA3568}" sibTransId="{383537A4-BDE7-4C42-AAC6-C4006423AF8A}"/>
    <dgm:cxn modelId="{E278C664-9DB3-4B47-A779-8233C5A7C30A}" srcId="{A2217E50-A59F-4682-A34B-2FA72A28C355}" destId="{915165F4-27B5-4EAB-944C-A9BA2AAB4DE3}" srcOrd="0" destOrd="0" parTransId="{7F3A75D2-E511-4049-88F2-0E58BF234A97}" sibTransId="{2F1D2116-6665-4DA9-BAB0-E27C4C988856}"/>
    <dgm:cxn modelId="{F51A3C6B-4598-4493-98B4-6545B648DAA5}" type="presOf" srcId="{6D138601-B780-4AC6-8ECF-3BE33E2C6B77}" destId="{BFCC64D9-A169-41D1-B6EF-0EC42675CECF}" srcOrd="0" destOrd="0" presId="urn:microsoft.com/office/officeart/2005/8/layout/radial1"/>
    <dgm:cxn modelId="{DB331F53-D5B4-41FA-997F-B70B044863C9}" type="presOf" srcId="{C2388991-07F6-442E-AC47-6DB9B9EA3568}" destId="{CC1912E5-215E-403E-A28F-018A9943EE0E}" srcOrd="1" destOrd="0" presId="urn:microsoft.com/office/officeart/2005/8/layout/radial1"/>
    <dgm:cxn modelId="{0000A973-C90C-400E-AAFD-0F9243FBAB83}" type="presOf" srcId="{C2388991-07F6-442E-AC47-6DB9B9EA3568}" destId="{71B69F85-1912-4558-A098-2D12C841218B}" srcOrd="0" destOrd="0" presId="urn:microsoft.com/office/officeart/2005/8/layout/radial1"/>
    <dgm:cxn modelId="{17F11A78-1F6C-46B6-B398-EC7CCEAD28F1}" type="presOf" srcId="{254AE587-813E-4F31-B7A5-7B3187897ADE}" destId="{BEA67E68-2ADB-4E42-A8E2-E267BF9D6556}" srcOrd="1" destOrd="0" presId="urn:microsoft.com/office/officeart/2005/8/layout/radial1"/>
    <dgm:cxn modelId="{29DA377A-7FE7-4575-B9E2-E3D812EE0463}" type="presOf" srcId="{C1FAE245-3ABC-4B24-9F30-ED935D6AC081}" destId="{6DA2094A-F5F8-46FF-8774-1564261B37E1}" srcOrd="0" destOrd="0" presId="urn:microsoft.com/office/officeart/2005/8/layout/radial1"/>
    <dgm:cxn modelId="{EBD66A80-2695-4D32-897B-B0B97BCF08E5}" type="presOf" srcId="{915165F4-27B5-4EAB-944C-A9BA2AAB4DE3}" destId="{D6EA62F6-6B79-4790-AC75-DEFDEA8BAE6C}" srcOrd="0" destOrd="0" presId="urn:microsoft.com/office/officeart/2005/8/layout/radial1"/>
    <dgm:cxn modelId="{E58ACAAC-B97B-49C7-9126-838F0E2F0352}" srcId="{915165F4-27B5-4EAB-944C-A9BA2AAB4DE3}" destId="{C1FAE245-3ABC-4B24-9F30-ED935D6AC081}" srcOrd="2" destOrd="0" parTransId="{9A1CA1D5-06AC-4AA4-9AE1-2F0FC95F2711}" sibTransId="{82FAA0CF-D1E7-4529-B2C8-55FDDDB6080B}"/>
    <dgm:cxn modelId="{189331B1-7944-4CB1-A7A2-11A4F14066A7}" srcId="{915165F4-27B5-4EAB-944C-A9BA2AAB4DE3}" destId="{6D138601-B780-4AC6-8ECF-3BE33E2C6B77}" srcOrd="1" destOrd="0" parTransId="{254AE587-813E-4F31-B7A5-7B3187897ADE}" sibTransId="{FC32B233-B71E-4054-8CE1-EBFFAA4410D2}"/>
    <dgm:cxn modelId="{6EF420BD-3B16-4ECC-AEED-8635EDEC990C}" type="presOf" srcId="{183B88EE-A8DB-4B20-BB7C-DFE461B111D0}" destId="{D76B4B5C-4592-4226-BFF2-97E54732AC2F}" srcOrd="0" destOrd="0" presId="urn:microsoft.com/office/officeart/2005/8/layout/radial1"/>
    <dgm:cxn modelId="{BDF039E4-A843-4033-A33E-91CA4494B019}" type="presOf" srcId="{254AE587-813E-4F31-B7A5-7B3187897ADE}" destId="{2623C78E-3327-4CF7-9B66-1D164C855536}" srcOrd="0" destOrd="0" presId="urn:microsoft.com/office/officeart/2005/8/layout/radial1"/>
    <dgm:cxn modelId="{C3A4B888-944A-4D60-89BC-2F771740B98B}" type="presParOf" srcId="{7F8C1E0C-5CCF-401C-BBAD-ABCA7E9C1736}" destId="{D6EA62F6-6B79-4790-AC75-DEFDEA8BAE6C}" srcOrd="0" destOrd="0" presId="urn:microsoft.com/office/officeart/2005/8/layout/radial1"/>
    <dgm:cxn modelId="{C3800688-35AA-4725-BB46-4FCB6C2985AC}" type="presParOf" srcId="{7F8C1E0C-5CCF-401C-BBAD-ABCA7E9C1736}" destId="{71B69F85-1912-4558-A098-2D12C841218B}" srcOrd="1" destOrd="0" presId="urn:microsoft.com/office/officeart/2005/8/layout/radial1"/>
    <dgm:cxn modelId="{8AC5AC5F-4B19-417F-95D3-656F6C93283C}" type="presParOf" srcId="{71B69F85-1912-4558-A098-2D12C841218B}" destId="{CC1912E5-215E-403E-A28F-018A9943EE0E}" srcOrd="0" destOrd="0" presId="urn:microsoft.com/office/officeart/2005/8/layout/radial1"/>
    <dgm:cxn modelId="{0F3B56FD-C971-49D0-BAD8-FEDA662F7C59}" type="presParOf" srcId="{7F8C1E0C-5CCF-401C-BBAD-ABCA7E9C1736}" destId="{D76B4B5C-4592-4226-BFF2-97E54732AC2F}" srcOrd="2" destOrd="0" presId="urn:microsoft.com/office/officeart/2005/8/layout/radial1"/>
    <dgm:cxn modelId="{D83BFA19-6E8B-4D55-95B8-A189823DC028}" type="presParOf" srcId="{7F8C1E0C-5CCF-401C-BBAD-ABCA7E9C1736}" destId="{2623C78E-3327-4CF7-9B66-1D164C855536}" srcOrd="3" destOrd="0" presId="urn:microsoft.com/office/officeart/2005/8/layout/radial1"/>
    <dgm:cxn modelId="{4DD8DB81-7CB3-457B-A4AF-DA1FCA7F40FB}" type="presParOf" srcId="{2623C78E-3327-4CF7-9B66-1D164C855536}" destId="{BEA67E68-2ADB-4E42-A8E2-E267BF9D6556}" srcOrd="0" destOrd="0" presId="urn:microsoft.com/office/officeart/2005/8/layout/radial1"/>
    <dgm:cxn modelId="{902DAA46-348F-4F17-B652-3D589CAA18DF}" type="presParOf" srcId="{7F8C1E0C-5CCF-401C-BBAD-ABCA7E9C1736}" destId="{BFCC64D9-A169-41D1-B6EF-0EC42675CECF}" srcOrd="4" destOrd="0" presId="urn:microsoft.com/office/officeart/2005/8/layout/radial1"/>
    <dgm:cxn modelId="{41ED2318-E1DF-42E1-B4A3-F537FECCCC91}" type="presParOf" srcId="{7F8C1E0C-5CCF-401C-BBAD-ABCA7E9C1736}" destId="{00F44ACB-C13F-421A-988C-C88821DF2FE0}" srcOrd="5" destOrd="0" presId="urn:microsoft.com/office/officeart/2005/8/layout/radial1"/>
    <dgm:cxn modelId="{1B9EF000-92C3-4CA2-9C1A-303FF332FBBF}" type="presParOf" srcId="{00F44ACB-C13F-421A-988C-C88821DF2FE0}" destId="{FAD6C87C-51D7-4C77-B39A-2F60E302F23C}" srcOrd="0" destOrd="0" presId="urn:microsoft.com/office/officeart/2005/8/layout/radial1"/>
    <dgm:cxn modelId="{7473FA49-EDB3-4AA3-88AE-27FA73177AF1}" type="presParOf" srcId="{7F8C1E0C-5CCF-401C-BBAD-ABCA7E9C1736}" destId="{6DA2094A-F5F8-46FF-8774-1564261B37E1}" srcOrd="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CFF5D69-1B32-4777-8889-D2E53EE91A26}" type="doc">
      <dgm:prSet loTypeId="urn:microsoft.com/office/officeart/2005/8/layout/process1" loCatId="process" qsTypeId="urn:microsoft.com/office/officeart/2005/8/quickstyle/simple1" qsCatId="simple" csTypeId="urn:microsoft.com/office/officeart/2005/8/colors/colorful3" csCatId="colorful" phldr="1"/>
      <dgm:spPr/>
    </dgm:pt>
    <dgm:pt modelId="{A9B67926-A142-4B3B-A218-50DE5FE63E0F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يَشُم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CBBBA47-2B24-426C-9E5D-8133436455D6}" type="parTrans" cxnId="{F22789F0-DB85-4EE7-AECB-A17A0E090955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6C6DB3C-87DB-4F66-8628-B7449C0C58D7}" type="sibTrans" cxnId="{F22789F0-DB85-4EE7-AECB-A17A0E090955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A570A23-0B8A-435D-8F7E-6E2A4A742094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الرَّائِحَة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AFBA1F6-54A6-4BFB-B609-519FFE2F978F}" type="parTrans" cxnId="{56D6A42B-1F40-40E7-B230-DC0209D014E8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7E68BDB-7721-4996-8257-E66411E4FF6A}" type="sibTrans" cxnId="{56D6A42B-1F40-40E7-B230-DC0209D014E8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A1C7233-DDF4-4D4D-8FE5-D9B4B1007AAF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بِأَنْفِه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FF33778-88AE-4EE9-85DA-5B8CE7B0868B}" type="parTrans" cxnId="{0CA23DCE-D8F7-498E-82FF-F103B302332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14E8253-4395-47FE-AE8B-480EF0F4C3E3}" type="sibTrans" cxnId="{0CA23DCE-D8F7-498E-82FF-F103B302332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05B504C-C44F-4EA6-A0BC-ACCDD27E8169}" type="pres">
      <dgm:prSet presAssocID="{4CFF5D69-1B32-4777-8889-D2E53EE91A26}" presName="Name0" presStyleCnt="0">
        <dgm:presLayoutVars>
          <dgm:dir val="rev"/>
          <dgm:resizeHandles val="exact"/>
        </dgm:presLayoutVars>
      </dgm:prSet>
      <dgm:spPr/>
    </dgm:pt>
    <dgm:pt modelId="{4F74DC4F-5C58-488B-8B4E-BCC4FB9AB38A}" type="pres">
      <dgm:prSet presAssocID="{A9B67926-A142-4B3B-A218-50DE5FE63E0F}" presName="node" presStyleLbl="node1" presStyleIdx="0" presStyleCnt="3">
        <dgm:presLayoutVars>
          <dgm:bulletEnabled val="1"/>
        </dgm:presLayoutVars>
      </dgm:prSet>
      <dgm:spPr/>
    </dgm:pt>
    <dgm:pt modelId="{AD8DC11F-C417-4F4B-8FE8-8F890C6D1C40}" type="pres">
      <dgm:prSet presAssocID="{D6C6DB3C-87DB-4F66-8628-B7449C0C58D7}" presName="sibTrans" presStyleLbl="sibTrans2D1" presStyleIdx="0" presStyleCnt="2"/>
      <dgm:spPr/>
    </dgm:pt>
    <dgm:pt modelId="{6A1F8FB9-447E-4B6C-B2F3-47B9B9B3FB8F}" type="pres">
      <dgm:prSet presAssocID="{D6C6DB3C-87DB-4F66-8628-B7449C0C58D7}" presName="connectorText" presStyleLbl="sibTrans2D1" presStyleIdx="0" presStyleCnt="2"/>
      <dgm:spPr/>
    </dgm:pt>
    <dgm:pt modelId="{C75A1CED-178D-4839-98A8-F594FBCF32DE}" type="pres">
      <dgm:prSet presAssocID="{9A570A23-0B8A-435D-8F7E-6E2A4A742094}" presName="node" presStyleLbl="node1" presStyleIdx="1" presStyleCnt="3">
        <dgm:presLayoutVars>
          <dgm:bulletEnabled val="1"/>
        </dgm:presLayoutVars>
      </dgm:prSet>
      <dgm:spPr/>
    </dgm:pt>
    <dgm:pt modelId="{ED47C96B-5B56-4F76-8F3B-16846D85623E}" type="pres">
      <dgm:prSet presAssocID="{77E68BDB-7721-4996-8257-E66411E4FF6A}" presName="sibTrans" presStyleLbl="sibTrans2D1" presStyleIdx="1" presStyleCnt="2"/>
      <dgm:spPr/>
    </dgm:pt>
    <dgm:pt modelId="{FBA5EA96-EFA1-45C8-9B71-119578AC58AB}" type="pres">
      <dgm:prSet presAssocID="{77E68BDB-7721-4996-8257-E66411E4FF6A}" presName="connectorText" presStyleLbl="sibTrans2D1" presStyleIdx="1" presStyleCnt="2"/>
      <dgm:spPr/>
    </dgm:pt>
    <dgm:pt modelId="{02457B3F-2AB3-41BE-BB87-F70624016D5E}" type="pres">
      <dgm:prSet presAssocID="{BA1C7233-DDF4-4D4D-8FE5-D9B4B1007AAF}" presName="node" presStyleLbl="node1" presStyleIdx="2" presStyleCnt="3" custLinFactNeighborX="-836" custLinFactNeighborY="46">
        <dgm:presLayoutVars>
          <dgm:bulletEnabled val="1"/>
        </dgm:presLayoutVars>
      </dgm:prSet>
      <dgm:spPr/>
    </dgm:pt>
  </dgm:ptLst>
  <dgm:cxnLst>
    <dgm:cxn modelId="{858ACA21-5BFB-4D50-BD9B-857030AA2388}" type="presOf" srcId="{D6C6DB3C-87DB-4F66-8628-B7449C0C58D7}" destId="{6A1F8FB9-447E-4B6C-B2F3-47B9B9B3FB8F}" srcOrd="1" destOrd="0" presId="urn:microsoft.com/office/officeart/2005/8/layout/process1"/>
    <dgm:cxn modelId="{1815A123-9C27-49F1-9CEE-B52769DFED80}" type="presOf" srcId="{77E68BDB-7721-4996-8257-E66411E4FF6A}" destId="{FBA5EA96-EFA1-45C8-9B71-119578AC58AB}" srcOrd="1" destOrd="0" presId="urn:microsoft.com/office/officeart/2005/8/layout/process1"/>
    <dgm:cxn modelId="{56D6A42B-1F40-40E7-B230-DC0209D014E8}" srcId="{4CFF5D69-1B32-4777-8889-D2E53EE91A26}" destId="{9A570A23-0B8A-435D-8F7E-6E2A4A742094}" srcOrd="1" destOrd="0" parTransId="{BAFBA1F6-54A6-4BFB-B609-519FFE2F978F}" sibTransId="{77E68BDB-7721-4996-8257-E66411E4FF6A}"/>
    <dgm:cxn modelId="{EA38B070-4D63-4D52-9115-04B0FCB99FC6}" type="presOf" srcId="{A9B67926-A142-4B3B-A218-50DE5FE63E0F}" destId="{4F74DC4F-5C58-488B-8B4E-BCC4FB9AB38A}" srcOrd="0" destOrd="0" presId="urn:microsoft.com/office/officeart/2005/8/layout/process1"/>
    <dgm:cxn modelId="{4EC790BA-FFFC-4A02-9A6D-DBD575ECEFCB}" type="presOf" srcId="{D6C6DB3C-87DB-4F66-8628-B7449C0C58D7}" destId="{AD8DC11F-C417-4F4B-8FE8-8F890C6D1C40}" srcOrd="0" destOrd="0" presId="urn:microsoft.com/office/officeart/2005/8/layout/process1"/>
    <dgm:cxn modelId="{0CA23DCE-D8F7-498E-82FF-F103B302332A}" srcId="{4CFF5D69-1B32-4777-8889-D2E53EE91A26}" destId="{BA1C7233-DDF4-4D4D-8FE5-D9B4B1007AAF}" srcOrd="2" destOrd="0" parTransId="{5FF33778-88AE-4EE9-85DA-5B8CE7B0868B}" sibTransId="{B14E8253-4395-47FE-AE8B-480EF0F4C3E3}"/>
    <dgm:cxn modelId="{70D07DDA-EF3C-4EC9-90CC-62CA3D37E313}" type="presOf" srcId="{4CFF5D69-1B32-4777-8889-D2E53EE91A26}" destId="{105B504C-C44F-4EA6-A0BC-ACCDD27E8169}" srcOrd="0" destOrd="0" presId="urn:microsoft.com/office/officeart/2005/8/layout/process1"/>
    <dgm:cxn modelId="{CD2BFAEE-1081-44D2-893A-A4DD699A88DB}" type="presOf" srcId="{9A570A23-0B8A-435D-8F7E-6E2A4A742094}" destId="{C75A1CED-178D-4839-98A8-F594FBCF32DE}" srcOrd="0" destOrd="0" presId="urn:microsoft.com/office/officeart/2005/8/layout/process1"/>
    <dgm:cxn modelId="{F22789F0-DB85-4EE7-AECB-A17A0E090955}" srcId="{4CFF5D69-1B32-4777-8889-D2E53EE91A26}" destId="{A9B67926-A142-4B3B-A218-50DE5FE63E0F}" srcOrd="0" destOrd="0" parTransId="{ECBBBA47-2B24-426C-9E5D-8133436455D6}" sibTransId="{D6C6DB3C-87DB-4F66-8628-B7449C0C58D7}"/>
    <dgm:cxn modelId="{839F8EF0-ABB5-4FE4-A6B5-0959C35BB5C4}" type="presOf" srcId="{BA1C7233-DDF4-4D4D-8FE5-D9B4B1007AAF}" destId="{02457B3F-2AB3-41BE-BB87-F70624016D5E}" srcOrd="0" destOrd="0" presId="urn:microsoft.com/office/officeart/2005/8/layout/process1"/>
    <dgm:cxn modelId="{BC976FFD-4B02-42C2-A1E8-1F323AFFA1C6}" type="presOf" srcId="{77E68BDB-7721-4996-8257-E66411E4FF6A}" destId="{ED47C96B-5B56-4F76-8F3B-16846D85623E}" srcOrd="0" destOrd="0" presId="urn:microsoft.com/office/officeart/2005/8/layout/process1"/>
    <dgm:cxn modelId="{99DC2628-8BDA-4667-B50B-0334A1FF27CD}" type="presParOf" srcId="{105B504C-C44F-4EA6-A0BC-ACCDD27E8169}" destId="{4F74DC4F-5C58-488B-8B4E-BCC4FB9AB38A}" srcOrd="0" destOrd="0" presId="urn:microsoft.com/office/officeart/2005/8/layout/process1"/>
    <dgm:cxn modelId="{FCFCCC3A-E7F5-47B0-8139-FCCC4536A997}" type="presParOf" srcId="{105B504C-C44F-4EA6-A0BC-ACCDD27E8169}" destId="{AD8DC11F-C417-4F4B-8FE8-8F890C6D1C40}" srcOrd="1" destOrd="0" presId="urn:microsoft.com/office/officeart/2005/8/layout/process1"/>
    <dgm:cxn modelId="{AAD87924-F1D1-4237-AA50-213A954C7006}" type="presParOf" srcId="{AD8DC11F-C417-4F4B-8FE8-8F890C6D1C40}" destId="{6A1F8FB9-447E-4B6C-B2F3-47B9B9B3FB8F}" srcOrd="0" destOrd="0" presId="urn:microsoft.com/office/officeart/2005/8/layout/process1"/>
    <dgm:cxn modelId="{528E2E38-DF1A-4566-B816-6D9554815F01}" type="presParOf" srcId="{105B504C-C44F-4EA6-A0BC-ACCDD27E8169}" destId="{C75A1CED-178D-4839-98A8-F594FBCF32DE}" srcOrd="2" destOrd="0" presId="urn:microsoft.com/office/officeart/2005/8/layout/process1"/>
    <dgm:cxn modelId="{713FBACE-6228-4FE0-9310-6B395E3ADAD4}" type="presParOf" srcId="{105B504C-C44F-4EA6-A0BC-ACCDD27E8169}" destId="{ED47C96B-5B56-4F76-8F3B-16846D85623E}" srcOrd="3" destOrd="0" presId="urn:microsoft.com/office/officeart/2005/8/layout/process1"/>
    <dgm:cxn modelId="{F4BB6664-A1AD-48BC-8F00-796D8F931A1F}" type="presParOf" srcId="{ED47C96B-5B56-4F76-8F3B-16846D85623E}" destId="{FBA5EA96-EFA1-45C8-9B71-119578AC58AB}" srcOrd="0" destOrd="0" presId="urn:microsoft.com/office/officeart/2005/8/layout/process1"/>
    <dgm:cxn modelId="{270D25AE-E09E-4B58-B86B-F40A6F62A19A}" type="presParOf" srcId="{105B504C-C44F-4EA6-A0BC-ACCDD27E8169}" destId="{02457B3F-2AB3-41BE-BB87-F70624016D5E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CFF5D69-1B32-4777-8889-D2E53EE91A26}" type="doc">
      <dgm:prSet loTypeId="urn:microsoft.com/office/officeart/2005/8/layout/process1" loCatId="process" qsTypeId="urn:microsoft.com/office/officeart/2005/8/quickstyle/simple1" qsCatId="simple" csTypeId="urn:microsoft.com/office/officeart/2005/8/colors/colorful3" csCatId="colorful" phldr="1"/>
      <dgm:spPr/>
    </dgm:pt>
    <dgm:pt modelId="{A9B67926-A142-4B3B-A218-50DE5FE63E0F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يَسْمَع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CBBBA47-2B24-426C-9E5D-8133436455D6}" type="parTrans" cxnId="{F22789F0-DB85-4EE7-AECB-A17A0E090955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6C6DB3C-87DB-4F66-8628-B7449C0C58D7}" type="sibTrans" cxnId="{F22789F0-DB85-4EE7-AECB-A17A0E090955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A570A23-0B8A-435D-8F7E-6E2A4A742094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الصَّوْت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AFBA1F6-54A6-4BFB-B609-519FFE2F978F}" type="parTrans" cxnId="{56D6A42B-1F40-40E7-B230-DC0209D014E8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7E68BDB-7721-4996-8257-E66411E4FF6A}" type="sibTrans" cxnId="{56D6A42B-1F40-40E7-B230-DC0209D014E8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A1C7233-DDF4-4D4D-8FE5-D9B4B1007AAF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بِأُذُنِه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FF33778-88AE-4EE9-85DA-5B8CE7B0868B}" type="parTrans" cxnId="{0CA23DCE-D8F7-498E-82FF-F103B302332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14E8253-4395-47FE-AE8B-480EF0F4C3E3}" type="sibTrans" cxnId="{0CA23DCE-D8F7-498E-82FF-F103B302332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05B504C-C44F-4EA6-A0BC-ACCDD27E8169}" type="pres">
      <dgm:prSet presAssocID="{4CFF5D69-1B32-4777-8889-D2E53EE91A26}" presName="Name0" presStyleCnt="0">
        <dgm:presLayoutVars>
          <dgm:dir val="rev"/>
          <dgm:resizeHandles val="exact"/>
        </dgm:presLayoutVars>
      </dgm:prSet>
      <dgm:spPr/>
    </dgm:pt>
    <dgm:pt modelId="{4F74DC4F-5C58-488B-8B4E-BCC4FB9AB38A}" type="pres">
      <dgm:prSet presAssocID="{A9B67926-A142-4B3B-A218-50DE5FE63E0F}" presName="node" presStyleLbl="node1" presStyleIdx="0" presStyleCnt="3">
        <dgm:presLayoutVars>
          <dgm:bulletEnabled val="1"/>
        </dgm:presLayoutVars>
      </dgm:prSet>
      <dgm:spPr/>
    </dgm:pt>
    <dgm:pt modelId="{AD8DC11F-C417-4F4B-8FE8-8F890C6D1C40}" type="pres">
      <dgm:prSet presAssocID="{D6C6DB3C-87DB-4F66-8628-B7449C0C58D7}" presName="sibTrans" presStyleLbl="sibTrans2D1" presStyleIdx="0" presStyleCnt="2"/>
      <dgm:spPr/>
    </dgm:pt>
    <dgm:pt modelId="{6A1F8FB9-447E-4B6C-B2F3-47B9B9B3FB8F}" type="pres">
      <dgm:prSet presAssocID="{D6C6DB3C-87DB-4F66-8628-B7449C0C58D7}" presName="connectorText" presStyleLbl="sibTrans2D1" presStyleIdx="0" presStyleCnt="2"/>
      <dgm:spPr/>
    </dgm:pt>
    <dgm:pt modelId="{C75A1CED-178D-4839-98A8-F594FBCF32DE}" type="pres">
      <dgm:prSet presAssocID="{9A570A23-0B8A-435D-8F7E-6E2A4A742094}" presName="node" presStyleLbl="node1" presStyleIdx="1" presStyleCnt="3">
        <dgm:presLayoutVars>
          <dgm:bulletEnabled val="1"/>
        </dgm:presLayoutVars>
      </dgm:prSet>
      <dgm:spPr/>
    </dgm:pt>
    <dgm:pt modelId="{ED47C96B-5B56-4F76-8F3B-16846D85623E}" type="pres">
      <dgm:prSet presAssocID="{77E68BDB-7721-4996-8257-E66411E4FF6A}" presName="sibTrans" presStyleLbl="sibTrans2D1" presStyleIdx="1" presStyleCnt="2"/>
      <dgm:spPr/>
    </dgm:pt>
    <dgm:pt modelId="{FBA5EA96-EFA1-45C8-9B71-119578AC58AB}" type="pres">
      <dgm:prSet presAssocID="{77E68BDB-7721-4996-8257-E66411E4FF6A}" presName="connectorText" presStyleLbl="sibTrans2D1" presStyleIdx="1" presStyleCnt="2"/>
      <dgm:spPr/>
    </dgm:pt>
    <dgm:pt modelId="{02457B3F-2AB3-41BE-BB87-F70624016D5E}" type="pres">
      <dgm:prSet presAssocID="{BA1C7233-DDF4-4D4D-8FE5-D9B4B1007AAF}" presName="node" presStyleLbl="node1" presStyleIdx="2" presStyleCnt="3" custLinFactNeighborX="-836" custLinFactNeighborY="0">
        <dgm:presLayoutVars>
          <dgm:bulletEnabled val="1"/>
        </dgm:presLayoutVars>
      </dgm:prSet>
      <dgm:spPr/>
    </dgm:pt>
  </dgm:ptLst>
  <dgm:cxnLst>
    <dgm:cxn modelId="{858ACA21-5BFB-4D50-BD9B-857030AA2388}" type="presOf" srcId="{D6C6DB3C-87DB-4F66-8628-B7449C0C58D7}" destId="{6A1F8FB9-447E-4B6C-B2F3-47B9B9B3FB8F}" srcOrd="1" destOrd="0" presId="urn:microsoft.com/office/officeart/2005/8/layout/process1"/>
    <dgm:cxn modelId="{1815A123-9C27-49F1-9CEE-B52769DFED80}" type="presOf" srcId="{77E68BDB-7721-4996-8257-E66411E4FF6A}" destId="{FBA5EA96-EFA1-45C8-9B71-119578AC58AB}" srcOrd="1" destOrd="0" presId="urn:microsoft.com/office/officeart/2005/8/layout/process1"/>
    <dgm:cxn modelId="{56D6A42B-1F40-40E7-B230-DC0209D014E8}" srcId="{4CFF5D69-1B32-4777-8889-D2E53EE91A26}" destId="{9A570A23-0B8A-435D-8F7E-6E2A4A742094}" srcOrd="1" destOrd="0" parTransId="{BAFBA1F6-54A6-4BFB-B609-519FFE2F978F}" sibTransId="{77E68BDB-7721-4996-8257-E66411E4FF6A}"/>
    <dgm:cxn modelId="{EA38B070-4D63-4D52-9115-04B0FCB99FC6}" type="presOf" srcId="{A9B67926-A142-4B3B-A218-50DE5FE63E0F}" destId="{4F74DC4F-5C58-488B-8B4E-BCC4FB9AB38A}" srcOrd="0" destOrd="0" presId="urn:microsoft.com/office/officeart/2005/8/layout/process1"/>
    <dgm:cxn modelId="{4EC790BA-FFFC-4A02-9A6D-DBD575ECEFCB}" type="presOf" srcId="{D6C6DB3C-87DB-4F66-8628-B7449C0C58D7}" destId="{AD8DC11F-C417-4F4B-8FE8-8F890C6D1C40}" srcOrd="0" destOrd="0" presId="urn:microsoft.com/office/officeart/2005/8/layout/process1"/>
    <dgm:cxn modelId="{0CA23DCE-D8F7-498E-82FF-F103B302332A}" srcId="{4CFF5D69-1B32-4777-8889-D2E53EE91A26}" destId="{BA1C7233-DDF4-4D4D-8FE5-D9B4B1007AAF}" srcOrd="2" destOrd="0" parTransId="{5FF33778-88AE-4EE9-85DA-5B8CE7B0868B}" sibTransId="{B14E8253-4395-47FE-AE8B-480EF0F4C3E3}"/>
    <dgm:cxn modelId="{70D07DDA-EF3C-4EC9-90CC-62CA3D37E313}" type="presOf" srcId="{4CFF5D69-1B32-4777-8889-D2E53EE91A26}" destId="{105B504C-C44F-4EA6-A0BC-ACCDD27E8169}" srcOrd="0" destOrd="0" presId="urn:microsoft.com/office/officeart/2005/8/layout/process1"/>
    <dgm:cxn modelId="{CD2BFAEE-1081-44D2-893A-A4DD699A88DB}" type="presOf" srcId="{9A570A23-0B8A-435D-8F7E-6E2A4A742094}" destId="{C75A1CED-178D-4839-98A8-F594FBCF32DE}" srcOrd="0" destOrd="0" presId="urn:microsoft.com/office/officeart/2005/8/layout/process1"/>
    <dgm:cxn modelId="{F22789F0-DB85-4EE7-AECB-A17A0E090955}" srcId="{4CFF5D69-1B32-4777-8889-D2E53EE91A26}" destId="{A9B67926-A142-4B3B-A218-50DE5FE63E0F}" srcOrd="0" destOrd="0" parTransId="{ECBBBA47-2B24-426C-9E5D-8133436455D6}" sibTransId="{D6C6DB3C-87DB-4F66-8628-B7449C0C58D7}"/>
    <dgm:cxn modelId="{839F8EF0-ABB5-4FE4-A6B5-0959C35BB5C4}" type="presOf" srcId="{BA1C7233-DDF4-4D4D-8FE5-D9B4B1007AAF}" destId="{02457B3F-2AB3-41BE-BB87-F70624016D5E}" srcOrd="0" destOrd="0" presId="urn:microsoft.com/office/officeart/2005/8/layout/process1"/>
    <dgm:cxn modelId="{BC976FFD-4B02-42C2-A1E8-1F323AFFA1C6}" type="presOf" srcId="{77E68BDB-7721-4996-8257-E66411E4FF6A}" destId="{ED47C96B-5B56-4F76-8F3B-16846D85623E}" srcOrd="0" destOrd="0" presId="urn:microsoft.com/office/officeart/2005/8/layout/process1"/>
    <dgm:cxn modelId="{99DC2628-8BDA-4667-B50B-0334A1FF27CD}" type="presParOf" srcId="{105B504C-C44F-4EA6-A0BC-ACCDD27E8169}" destId="{4F74DC4F-5C58-488B-8B4E-BCC4FB9AB38A}" srcOrd="0" destOrd="0" presId="urn:microsoft.com/office/officeart/2005/8/layout/process1"/>
    <dgm:cxn modelId="{FCFCCC3A-E7F5-47B0-8139-FCCC4536A997}" type="presParOf" srcId="{105B504C-C44F-4EA6-A0BC-ACCDD27E8169}" destId="{AD8DC11F-C417-4F4B-8FE8-8F890C6D1C40}" srcOrd="1" destOrd="0" presId="urn:microsoft.com/office/officeart/2005/8/layout/process1"/>
    <dgm:cxn modelId="{AAD87924-F1D1-4237-AA50-213A954C7006}" type="presParOf" srcId="{AD8DC11F-C417-4F4B-8FE8-8F890C6D1C40}" destId="{6A1F8FB9-447E-4B6C-B2F3-47B9B9B3FB8F}" srcOrd="0" destOrd="0" presId="urn:microsoft.com/office/officeart/2005/8/layout/process1"/>
    <dgm:cxn modelId="{528E2E38-DF1A-4566-B816-6D9554815F01}" type="presParOf" srcId="{105B504C-C44F-4EA6-A0BC-ACCDD27E8169}" destId="{C75A1CED-178D-4839-98A8-F594FBCF32DE}" srcOrd="2" destOrd="0" presId="urn:microsoft.com/office/officeart/2005/8/layout/process1"/>
    <dgm:cxn modelId="{713FBACE-6228-4FE0-9310-6B395E3ADAD4}" type="presParOf" srcId="{105B504C-C44F-4EA6-A0BC-ACCDD27E8169}" destId="{ED47C96B-5B56-4F76-8F3B-16846D85623E}" srcOrd="3" destOrd="0" presId="urn:microsoft.com/office/officeart/2005/8/layout/process1"/>
    <dgm:cxn modelId="{F4BB6664-A1AD-48BC-8F00-796D8F931A1F}" type="presParOf" srcId="{ED47C96B-5B56-4F76-8F3B-16846D85623E}" destId="{FBA5EA96-EFA1-45C8-9B71-119578AC58AB}" srcOrd="0" destOrd="0" presId="urn:microsoft.com/office/officeart/2005/8/layout/process1"/>
    <dgm:cxn modelId="{270D25AE-E09E-4B58-B86B-F40A6F62A19A}" type="presParOf" srcId="{105B504C-C44F-4EA6-A0BC-ACCDD27E8169}" destId="{02457B3F-2AB3-41BE-BB87-F70624016D5E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CFF5D69-1B32-4777-8889-D2E53EE91A26}" type="doc">
      <dgm:prSet loTypeId="urn:microsoft.com/office/officeart/2005/8/layout/process1" loCatId="process" qsTypeId="urn:microsoft.com/office/officeart/2005/8/quickstyle/simple1" qsCatId="simple" csTypeId="urn:microsoft.com/office/officeart/2005/8/colors/colorful3" csCatId="colorful" phldr="1"/>
      <dgm:spPr/>
    </dgm:pt>
    <dgm:pt modelId="{A9B67926-A142-4B3B-A218-50DE5FE63E0F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يَذُوق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CBBBA47-2B24-426C-9E5D-8133436455D6}" type="parTrans" cxnId="{F22789F0-DB85-4EE7-AECB-A17A0E090955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6C6DB3C-87DB-4F66-8628-B7449C0C58D7}" type="sibTrans" cxnId="{F22789F0-DB85-4EE7-AECB-A17A0E090955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A570A23-0B8A-435D-8F7E-6E2A4A742094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الطَّعْم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AFBA1F6-54A6-4BFB-B609-519FFE2F978F}" type="parTrans" cxnId="{56D6A42B-1F40-40E7-B230-DC0209D014E8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7E68BDB-7721-4996-8257-E66411E4FF6A}" type="sibTrans" cxnId="{56D6A42B-1F40-40E7-B230-DC0209D014E8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A1C7233-DDF4-4D4D-8FE5-D9B4B1007AAF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بِلِسَانِه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FF33778-88AE-4EE9-85DA-5B8CE7B0868B}" type="parTrans" cxnId="{0CA23DCE-D8F7-498E-82FF-F103B302332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14E8253-4395-47FE-AE8B-480EF0F4C3E3}" type="sibTrans" cxnId="{0CA23DCE-D8F7-498E-82FF-F103B302332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05B504C-C44F-4EA6-A0BC-ACCDD27E8169}" type="pres">
      <dgm:prSet presAssocID="{4CFF5D69-1B32-4777-8889-D2E53EE91A26}" presName="Name0" presStyleCnt="0">
        <dgm:presLayoutVars>
          <dgm:dir val="rev"/>
          <dgm:resizeHandles val="exact"/>
        </dgm:presLayoutVars>
      </dgm:prSet>
      <dgm:spPr/>
    </dgm:pt>
    <dgm:pt modelId="{4F74DC4F-5C58-488B-8B4E-BCC4FB9AB38A}" type="pres">
      <dgm:prSet presAssocID="{A9B67926-A142-4B3B-A218-50DE5FE63E0F}" presName="node" presStyleLbl="node1" presStyleIdx="0" presStyleCnt="3">
        <dgm:presLayoutVars>
          <dgm:bulletEnabled val="1"/>
        </dgm:presLayoutVars>
      </dgm:prSet>
      <dgm:spPr/>
    </dgm:pt>
    <dgm:pt modelId="{AD8DC11F-C417-4F4B-8FE8-8F890C6D1C40}" type="pres">
      <dgm:prSet presAssocID="{D6C6DB3C-87DB-4F66-8628-B7449C0C58D7}" presName="sibTrans" presStyleLbl="sibTrans2D1" presStyleIdx="0" presStyleCnt="2"/>
      <dgm:spPr/>
    </dgm:pt>
    <dgm:pt modelId="{6A1F8FB9-447E-4B6C-B2F3-47B9B9B3FB8F}" type="pres">
      <dgm:prSet presAssocID="{D6C6DB3C-87DB-4F66-8628-B7449C0C58D7}" presName="connectorText" presStyleLbl="sibTrans2D1" presStyleIdx="0" presStyleCnt="2"/>
      <dgm:spPr/>
    </dgm:pt>
    <dgm:pt modelId="{C75A1CED-178D-4839-98A8-F594FBCF32DE}" type="pres">
      <dgm:prSet presAssocID="{9A570A23-0B8A-435D-8F7E-6E2A4A742094}" presName="node" presStyleLbl="node1" presStyleIdx="1" presStyleCnt="3">
        <dgm:presLayoutVars>
          <dgm:bulletEnabled val="1"/>
        </dgm:presLayoutVars>
      </dgm:prSet>
      <dgm:spPr/>
    </dgm:pt>
    <dgm:pt modelId="{ED47C96B-5B56-4F76-8F3B-16846D85623E}" type="pres">
      <dgm:prSet presAssocID="{77E68BDB-7721-4996-8257-E66411E4FF6A}" presName="sibTrans" presStyleLbl="sibTrans2D1" presStyleIdx="1" presStyleCnt="2"/>
      <dgm:spPr/>
    </dgm:pt>
    <dgm:pt modelId="{FBA5EA96-EFA1-45C8-9B71-119578AC58AB}" type="pres">
      <dgm:prSet presAssocID="{77E68BDB-7721-4996-8257-E66411E4FF6A}" presName="connectorText" presStyleLbl="sibTrans2D1" presStyleIdx="1" presStyleCnt="2"/>
      <dgm:spPr/>
    </dgm:pt>
    <dgm:pt modelId="{02457B3F-2AB3-41BE-BB87-F70624016D5E}" type="pres">
      <dgm:prSet presAssocID="{BA1C7233-DDF4-4D4D-8FE5-D9B4B1007AAF}" presName="node" presStyleLbl="node1" presStyleIdx="2" presStyleCnt="3" custLinFactNeighborX="-836" custLinFactNeighborY="0">
        <dgm:presLayoutVars>
          <dgm:bulletEnabled val="1"/>
        </dgm:presLayoutVars>
      </dgm:prSet>
      <dgm:spPr/>
    </dgm:pt>
  </dgm:ptLst>
  <dgm:cxnLst>
    <dgm:cxn modelId="{858ACA21-5BFB-4D50-BD9B-857030AA2388}" type="presOf" srcId="{D6C6DB3C-87DB-4F66-8628-B7449C0C58D7}" destId="{6A1F8FB9-447E-4B6C-B2F3-47B9B9B3FB8F}" srcOrd="1" destOrd="0" presId="urn:microsoft.com/office/officeart/2005/8/layout/process1"/>
    <dgm:cxn modelId="{1815A123-9C27-49F1-9CEE-B52769DFED80}" type="presOf" srcId="{77E68BDB-7721-4996-8257-E66411E4FF6A}" destId="{FBA5EA96-EFA1-45C8-9B71-119578AC58AB}" srcOrd="1" destOrd="0" presId="urn:microsoft.com/office/officeart/2005/8/layout/process1"/>
    <dgm:cxn modelId="{56D6A42B-1F40-40E7-B230-DC0209D014E8}" srcId="{4CFF5D69-1B32-4777-8889-D2E53EE91A26}" destId="{9A570A23-0B8A-435D-8F7E-6E2A4A742094}" srcOrd="1" destOrd="0" parTransId="{BAFBA1F6-54A6-4BFB-B609-519FFE2F978F}" sibTransId="{77E68BDB-7721-4996-8257-E66411E4FF6A}"/>
    <dgm:cxn modelId="{EA38B070-4D63-4D52-9115-04B0FCB99FC6}" type="presOf" srcId="{A9B67926-A142-4B3B-A218-50DE5FE63E0F}" destId="{4F74DC4F-5C58-488B-8B4E-BCC4FB9AB38A}" srcOrd="0" destOrd="0" presId="urn:microsoft.com/office/officeart/2005/8/layout/process1"/>
    <dgm:cxn modelId="{4EC790BA-FFFC-4A02-9A6D-DBD575ECEFCB}" type="presOf" srcId="{D6C6DB3C-87DB-4F66-8628-B7449C0C58D7}" destId="{AD8DC11F-C417-4F4B-8FE8-8F890C6D1C40}" srcOrd="0" destOrd="0" presId="urn:microsoft.com/office/officeart/2005/8/layout/process1"/>
    <dgm:cxn modelId="{0CA23DCE-D8F7-498E-82FF-F103B302332A}" srcId="{4CFF5D69-1B32-4777-8889-D2E53EE91A26}" destId="{BA1C7233-DDF4-4D4D-8FE5-D9B4B1007AAF}" srcOrd="2" destOrd="0" parTransId="{5FF33778-88AE-4EE9-85DA-5B8CE7B0868B}" sibTransId="{B14E8253-4395-47FE-AE8B-480EF0F4C3E3}"/>
    <dgm:cxn modelId="{70D07DDA-EF3C-4EC9-90CC-62CA3D37E313}" type="presOf" srcId="{4CFF5D69-1B32-4777-8889-D2E53EE91A26}" destId="{105B504C-C44F-4EA6-A0BC-ACCDD27E8169}" srcOrd="0" destOrd="0" presId="urn:microsoft.com/office/officeart/2005/8/layout/process1"/>
    <dgm:cxn modelId="{CD2BFAEE-1081-44D2-893A-A4DD699A88DB}" type="presOf" srcId="{9A570A23-0B8A-435D-8F7E-6E2A4A742094}" destId="{C75A1CED-178D-4839-98A8-F594FBCF32DE}" srcOrd="0" destOrd="0" presId="urn:microsoft.com/office/officeart/2005/8/layout/process1"/>
    <dgm:cxn modelId="{F22789F0-DB85-4EE7-AECB-A17A0E090955}" srcId="{4CFF5D69-1B32-4777-8889-D2E53EE91A26}" destId="{A9B67926-A142-4B3B-A218-50DE5FE63E0F}" srcOrd="0" destOrd="0" parTransId="{ECBBBA47-2B24-426C-9E5D-8133436455D6}" sibTransId="{D6C6DB3C-87DB-4F66-8628-B7449C0C58D7}"/>
    <dgm:cxn modelId="{839F8EF0-ABB5-4FE4-A6B5-0959C35BB5C4}" type="presOf" srcId="{BA1C7233-DDF4-4D4D-8FE5-D9B4B1007AAF}" destId="{02457B3F-2AB3-41BE-BB87-F70624016D5E}" srcOrd="0" destOrd="0" presId="urn:microsoft.com/office/officeart/2005/8/layout/process1"/>
    <dgm:cxn modelId="{BC976FFD-4B02-42C2-A1E8-1F323AFFA1C6}" type="presOf" srcId="{77E68BDB-7721-4996-8257-E66411E4FF6A}" destId="{ED47C96B-5B56-4F76-8F3B-16846D85623E}" srcOrd="0" destOrd="0" presId="urn:microsoft.com/office/officeart/2005/8/layout/process1"/>
    <dgm:cxn modelId="{99DC2628-8BDA-4667-B50B-0334A1FF27CD}" type="presParOf" srcId="{105B504C-C44F-4EA6-A0BC-ACCDD27E8169}" destId="{4F74DC4F-5C58-488B-8B4E-BCC4FB9AB38A}" srcOrd="0" destOrd="0" presId="urn:microsoft.com/office/officeart/2005/8/layout/process1"/>
    <dgm:cxn modelId="{FCFCCC3A-E7F5-47B0-8139-FCCC4536A997}" type="presParOf" srcId="{105B504C-C44F-4EA6-A0BC-ACCDD27E8169}" destId="{AD8DC11F-C417-4F4B-8FE8-8F890C6D1C40}" srcOrd="1" destOrd="0" presId="urn:microsoft.com/office/officeart/2005/8/layout/process1"/>
    <dgm:cxn modelId="{AAD87924-F1D1-4237-AA50-213A954C7006}" type="presParOf" srcId="{AD8DC11F-C417-4F4B-8FE8-8F890C6D1C40}" destId="{6A1F8FB9-447E-4B6C-B2F3-47B9B9B3FB8F}" srcOrd="0" destOrd="0" presId="urn:microsoft.com/office/officeart/2005/8/layout/process1"/>
    <dgm:cxn modelId="{528E2E38-DF1A-4566-B816-6D9554815F01}" type="presParOf" srcId="{105B504C-C44F-4EA6-A0BC-ACCDD27E8169}" destId="{C75A1CED-178D-4839-98A8-F594FBCF32DE}" srcOrd="2" destOrd="0" presId="urn:microsoft.com/office/officeart/2005/8/layout/process1"/>
    <dgm:cxn modelId="{713FBACE-6228-4FE0-9310-6B395E3ADAD4}" type="presParOf" srcId="{105B504C-C44F-4EA6-A0BC-ACCDD27E8169}" destId="{ED47C96B-5B56-4F76-8F3B-16846D85623E}" srcOrd="3" destOrd="0" presId="urn:microsoft.com/office/officeart/2005/8/layout/process1"/>
    <dgm:cxn modelId="{F4BB6664-A1AD-48BC-8F00-796D8F931A1F}" type="presParOf" srcId="{ED47C96B-5B56-4F76-8F3B-16846D85623E}" destId="{FBA5EA96-EFA1-45C8-9B71-119578AC58AB}" srcOrd="0" destOrd="0" presId="urn:microsoft.com/office/officeart/2005/8/layout/process1"/>
    <dgm:cxn modelId="{270D25AE-E09E-4B58-B86B-F40A6F62A19A}" type="presParOf" srcId="{105B504C-C44F-4EA6-A0BC-ACCDD27E8169}" destId="{02457B3F-2AB3-41BE-BB87-F70624016D5E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CFF5D69-1B32-4777-8889-D2E53EE91A26}" type="doc">
      <dgm:prSet loTypeId="urn:microsoft.com/office/officeart/2005/8/layout/process1" loCatId="process" qsTypeId="urn:microsoft.com/office/officeart/2005/8/quickstyle/simple1" qsCatId="simple" csTypeId="urn:microsoft.com/office/officeart/2005/8/colors/colorful3" csCatId="colorful" phldr="1"/>
      <dgm:spPr/>
    </dgm:pt>
    <dgm:pt modelId="{A9B67926-A142-4B3B-A218-50DE5FE63E0F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يَلْمَس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CBBBA47-2B24-426C-9E5D-8133436455D6}" type="parTrans" cxnId="{F22789F0-DB85-4EE7-AECB-A17A0E090955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6C6DB3C-87DB-4F66-8628-B7449C0C58D7}" type="sibTrans" cxnId="{F22789F0-DB85-4EE7-AECB-A17A0E090955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A570A23-0B8A-435D-8F7E-6E2A4A742094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الجِسْم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AFBA1F6-54A6-4BFB-B609-519FFE2F978F}" type="parTrans" cxnId="{56D6A42B-1F40-40E7-B230-DC0209D014E8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7E68BDB-7721-4996-8257-E66411E4FF6A}" type="sibTrans" cxnId="{56D6A42B-1F40-40E7-B230-DC0209D014E8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A1C7233-DDF4-4D4D-8FE5-D9B4B1007AAF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بِيَدِه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FF33778-88AE-4EE9-85DA-5B8CE7B0868B}" type="parTrans" cxnId="{0CA23DCE-D8F7-498E-82FF-F103B302332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14E8253-4395-47FE-AE8B-480EF0F4C3E3}" type="sibTrans" cxnId="{0CA23DCE-D8F7-498E-82FF-F103B302332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05B504C-C44F-4EA6-A0BC-ACCDD27E8169}" type="pres">
      <dgm:prSet presAssocID="{4CFF5D69-1B32-4777-8889-D2E53EE91A26}" presName="Name0" presStyleCnt="0">
        <dgm:presLayoutVars>
          <dgm:dir val="rev"/>
          <dgm:resizeHandles val="exact"/>
        </dgm:presLayoutVars>
      </dgm:prSet>
      <dgm:spPr/>
    </dgm:pt>
    <dgm:pt modelId="{4F74DC4F-5C58-488B-8B4E-BCC4FB9AB38A}" type="pres">
      <dgm:prSet presAssocID="{A9B67926-A142-4B3B-A218-50DE5FE63E0F}" presName="node" presStyleLbl="node1" presStyleIdx="0" presStyleCnt="3">
        <dgm:presLayoutVars>
          <dgm:bulletEnabled val="1"/>
        </dgm:presLayoutVars>
      </dgm:prSet>
      <dgm:spPr/>
    </dgm:pt>
    <dgm:pt modelId="{AD8DC11F-C417-4F4B-8FE8-8F890C6D1C40}" type="pres">
      <dgm:prSet presAssocID="{D6C6DB3C-87DB-4F66-8628-B7449C0C58D7}" presName="sibTrans" presStyleLbl="sibTrans2D1" presStyleIdx="0" presStyleCnt="2"/>
      <dgm:spPr/>
    </dgm:pt>
    <dgm:pt modelId="{6A1F8FB9-447E-4B6C-B2F3-47B9B9B3FB8F}" type="pres">
      <dgm:prSet presAssocID="{D6C6DB3C-87DB-4F66-8628-B7449C0C58D7}" presName="connectorText" presStyleLbl="sibTrans2D1" presStyleIdx="0" presStyleCnt="2"/>
      <dgm:spPr/>
    </dgm:pt>
    <dgm:pt modelId="{C75A1CED-178D-4839-98A8-F594FBCF32DE}" type="pres">
      <dgm:prSet presAssocID="{9A570A23-0B8A-435D-8F7E-6E2A4A742094}" presName="node" presStyleLbl="node1" presStyleIdx="1" presStyleCnt="3">
        <dgm:presLayoutVars>
          <dgm:bulletEnabled val="1"/>
        </dgm:presLayoutVars>
      </dgm:prSet>
      <dgm:spPr/>
    </dgm:pt>
    <dgm:pt modelId="{ED47C96B-5B56-4F76-8F3B-16846D85623E}" type="pres">
      <dgm:prSet presAssocID="{77E68BDB-7721-4996-8257-E66411E4FF6A}" presName="sibTrans" presStyleLbl="sibTrans2D1" presStyleIdx="1" presStyleCnt="2"/>
      <dgm:spPr/>
    </dgm:pt>
    <dgm:pt modelId="{FBA5EA96-EFA1-45C8-9B71-119578AC58AB}" type="pres">
      <dgm:prSet presAssocID="{77E68BDB-7721-4996-8257-E66411E4FF6A}" presName="connectorText" presStyleLbl="sibTrans2D1" presStyleIdx="1" presStyleCnt="2"/>
      <dgm:spPr/>
    </dgm:pt>
    <dgm:pt modelId="{02457B3F-2AB3-41BE-BB87-F70624016D5E}" type="pres">
      <dgm:prSet presAssocID="{BA1C7233-DDF4-4D4D-8FE5-D9B4B1007AAF}" presName="node" presStyleLbl="node1" presStyleIdx="2" presStyleCnt="3" custLinFactNeighborX="-836" custLinFactNeighborY="0">
        <dgm:presLayoutVars>
          <dgm:bulletEnabled val="1"/>
        </dgm:presLayoutVars>
      </dgm:prSet>
      <dgm:spPr/>
    </dgm:pt>
  </dgm:ptLst>
  <dgm:cxnLst>
    <dgm:cxn modelId="{858ACA21-5BFB-4D50-BD9B-857030AA2388}" type="presOf" srcId="{D6C6DB3C-87DB-4F66-8628-B7449C0C58D7}" destId="{6A1F8FB9-447E-4B6C-B2F3-47B9B9B3FB8F}" srcOrd="1" destOrd="0" presId="urn:microsoft.com/office/officeart/2005/8/layout/process1"/>
    <dgm:cxn modelId="{1815A123-9C27-49F1-9CEE-B52769DFED80}" type="presOf" srcId="{77E68BDB-7721-4996-8257-E66411E4FF6A}" destId="{FBA5EA96-EFA1-45C8-9B71-119578AC58AB}" srcOrd="1" destOrd="0" presId="urn:microsoft.com/office/officeart/2005/8/layout/process1"/>
    <dgm:cxn modelId="{56D6A42B-1F40-40E7-B230-DC0209D014E8}" srcId="{4CFF5D69-1B32-4777-8889-D2E53EE91A26}" destId="{9A570A23-0B8A-435D-8F7E-6E2A4A742094}" srcOrd="1" destOrd="0" parTransId="{BAFBA1F6-54A6-4BFB-B609-519FFE2F978F}" sibTransId="{77E68BDB-7721-4996-8257-E66411E4FF6A}"/>
    <dgm:cxn modelId="{EA38B070-4D63-4D52-9115-04B0FCB99FC6}" type="presOf" srcId="{A9B67926-A142-4B3B-A218-50DE5FE63E0F}" destId="{4F74DC4F-5C58-488B-8B4E-BCC4FB9AB38A}" srcOrd="0" destOrd="0" presId="urn:microsoft.com/office/officeart/2005/8/layout/process1"/>
    <dgm:cxn modelId="{4EC790BA-FFFC-4A02-9A6D-DBD575ECEFCB}" type="presOf" srcId="{D6C6DB3C-87DB-4F66-8628-B7449C0C58D7}" destId="{AD8DC11F-C417-4F4B-8FE8-8F890C6D1C40}" srcOrd="0" destOrd="0" presId="urn:microsoft.com/office/officeart/2005/8/layout/process1"/>
    <dgm:cxn modelId="{0CA23DCE-D8F7-498E-82FF-F103B302332A}" srcId="{4CFF5D69-1B32-4777-8889-D2E53EE91A26}" destId="{BA1C7233-DDF4-4D4D-8FE5-D9B4B1007AAF}" srcOrd="2" destOrd="0" parTransId="{5FF33778-88AE-4EE9-85DA-5B8CE7B0868B}" sibTransId="{B14E8253-4395-47FE-AE8B-480EF0F4C3E3}"/>
    <dgm:cxn modelId="{70D07DDA-EF3C-4EC9-90CC-62CA3D37E313}" type="presOf" srcId="{4CFF5D69-1B32-4777-8889-D2E53EE91A26}" destId="{105B504C-C44F-4EA6-A0BC-ACCDD27E8169}" srcOrd="0" destOrd="0" presId="urn:microsoft.com/office/officeart/2005/8/layout/process1"/>
    <dgm:cxn modelId="{CD2BFAEE-1081-44D2-893A-A4DD699A88DB}" type="presOf" srcId="{9A570A23-0B8A-435D-8F7E-6E2A4A742094}" destId="{C75A1CED-178D-4839-98A8-F594FBCF32DE}" srcOrd="0" destOrd="0" presId="urn:microsoft.com/office/officeart/2005/8/layout/process1"/>
    <dgm:cxn modelId="{F22789F0-DB85-4EE7-AECB-A17A0E090955}" srcId="{4CFF5D69-1B32-4777-8889-D2E53EE91A26}" destId="{A9B67926-A142-4B3B-A218-50DE5FE63E0F}" srcOrd="0" destOrd="0" parTransId="{ECBBBA47-2B24-426C-9E5D-8133436455D6}" sibTransId="{D6C6DB3C-87DB-4F66-8628-B7449C0C58D7}"/>
    <dgm:cxn modelId="{839F8EF0-ABB5-4FE4-A6B5-0959C35BB5C4}" type="presOf" srcId="{BA1C7233-DDF4-4D4D-8FE5-D9B4B1007AAF}" destId="{02457B3F-2AB3-41BE-BB87-F70624016D5E}" srcOrd="0" destOrd="0" presId="urn:microsoft.com/office/officeart/2005/8/layout/process1"/>
    <dgm:cxn modelId="{BC976FFD-4B02-42C2-A1E8-1F323AFFA1C6}" type="presOf" srcId="{77E68BDB-7721-4996-8257-E66411E4FF6A}" destId="{ED47C96B-5B56-4F76-8F3B-16846D85623E}" srcOrd="0" destOrd="0" presId="urn:microsoft.com/office/officeart/2005/8/layout/process1"/>
    <dgm:cxn modelId="{99DC2628-8BDA-4667-B50B-0334A1FF27CD}" type="presParOf" srcId="{105B504C-C44F-4EA6-A0BC-ACCDD27E8169}" destId="{4F74DC4F-5C58-488B-8B4E-BCC4FB9AB38A}" srcOrd="0" destOrd="0" presId="urn:microsoft.com/office/officeart/2005/8/layout/process1"/>
    <dgm:cxn modelId="{FCFCCC3A-E7F5-47B0-8139-FCCC4536A997}" type="presParOf" srcId="{105B504C-C44F-4EA6-A0BC-ACCDD27E8169}" destId="{AD8DC11F-C417-4F4B-8FE8-8F890C6D1C40}" srcOrd="1" destOrd="0" presId="urn:microsoft.com/office/officeart/2005/8/layout/process1"/>
    <dgm:cxn modelId="{AAD87924-F1D1-4237-AA50-213A954C7006}" type="presParOf" srcId="{AD8DC11F-C417-4F4B-8FE8-8F890C6D1C40}" destId="{6A1F8FB9-447E-4B6C-B2F3-47B9B9B3FB8F}" srcOrd="0" destOrd="0" presId="urn:microsoft.com/office/officeart/2005/8/layout/process1"/>
    <dgm:cxn modelId="{528E2E38-DF1A-4566-B816-6D9554815F01}" type="presParOf" srcId="{105B504C-C44F-4EA6-A0BC-ACCDD27E8169}" destId="{C75A1CED-178D-4839-98A8-F594FBCF32DE}" srcOrd="2" destOrd="0" presId="urn:microsoft.com/office/officeart/2005/8/layout/process1"/>
    <dgm:cxn modelId="{713FBACE-6228-4FE0-9310-6B395E3ADAD4}" type="presParOf" srcId="{105B504C-C44F-4EA6-A0BC-ACCDD27E8169}" destId="{ED47C96B-5B56-4F76-8F3B-16846D85623E}" srcOrd="3" destOrd="0" presId="urn:microsoft.com/office/officeart/2005/8/layout/process1"/>
    <dgm:cxn modelId="{F4BB6664-A1AD-48BC-8F00-796D8F931A1F}" type="presParOf" srcId="{ED47C96B-5B56-4F76-8F3B-16846D85623E}" destId="{FBA5EA96-EFA1-45C8-9B71-119578AC58AB}" srcOrd="0" destOrd="0" presId="urn:microsoft.com/office/officeart/2005/8/layout/process1"/>
    <dgm:cxn modelId="{270D25AE-E09E-4B58-B86B-F40A6F62A19A}" type="presParOf" srcId="{105B504C-C44F-4EA6-A0BC-ACCDD27E8169}" destId="{02457B3F-2AB3-41BE-BB87-F70624016D5E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2217E50-A59F-4682-A34B-2FA72A28C355}" type="doc">
      <dgm:prSet loTypeId="urn:microsoft.com/office/officeart/2005/8/layout/radial1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15165F4-27B5-4EAB-944C-A9BA2AAB4DE3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النَّظَر (إِلَى)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F3A75D2-E511-4049-88F2-0E58BF234A97}" type="parTrans" cxnId="{E278C664-9DB3-4B47-A779-8233C5A7C30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F1D2116-6665-4DA9-BAB0-E27C4C988856}" type="sibTrans" cxnId="{E278C664-9DB3-4B47-A779-8233C5A7C30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83B88EE-A8DB-4B20-BB7C-DFE461B111D0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العَيْن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2388991-07F6-442E-AC47-6DB9B9EA3568}" type="parTrans" cxnId="{560E7841-F0D1-4579-AC28-F6A35B9E097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83537A4-BDE7-4C42-AAC6-C4006423AF8A}" type="sibTrans" cxnId="{560E7841-F0D1-4579-AC28-F6A35B9E097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6D138601-B780-4AC6-8ECF-3BE33E2C6B77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يَرَى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54AE587-813E-4F31-B7A5-7B3187897ADE}" type="parTrans" cxnId="{189331B1-7944-4CB1-A7A2-11A4F14066A7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C32B233-B71E-4054-8CE1-EBFFAA4410D2}" type="sibTrans" cxnId="{189331B1-7944-4CB1-A7A2-11A4F14066A7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1FAE245-3ABC-4B24-9F30-ED935D6AC081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يُشَاهِد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A1CA1D5-06AC-4AA4-9AE1-2F0FC95F2711}" type="parTrans" cxnId="{E58ACAAC-B97B-49C7-9126-838F0E2F0352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2FAA0CF-D1E7-4529-B2C8-55FDDDB6080B}" type="sibTrans" cxnId="{E58ACAAC-B97B-49C7-9126-838F0E2F0352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0B774C7-310D-4187-8044-8F79221C96D4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يَنْظُر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02BB25D-1F0C-4DC0-9899-60DF75E61A4C}" type="parTrans" cxnId="{B890C88E-0720-4343-8A44-CBB825213E6C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B2ABB32-8129-4B4C-8FF2-7E2A02B27C06}" type="sibTrans" cxnId="{B890C88E-0720-4343-8A44-CBB825213E6C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F8C1E0C-5CCF-401C-BBAD-ABCA7E9C1736}" type="pres">
      <dgm:prSet presAssocID="{A2217E50-A59F-4682-A34B-2FA72A28C355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6EA62F6-6B79-4790-AC75-DEFDEA8BAE6C}" type="pres">
      <dgm:prSet presAssocID="{915165F4-27B5-4EAB-944C-A9BA2AAB4DE3}" presName="centerShape" presStyleLbl="node0" presStyleIdx="0" presStyleCnt="1"/>
      <dgm:spPr/>
    </dgm:pt>
    <dgm:pt modelId="{71B69F85-1912-4558-A098-2D12C841218B}" type="pres">
      <dgm:prSet presAssocID="{C2388991-07F6-442E-AC47-6DB9B9EA3568}" presName="Name9" presStyleLbl="parChTrans1D2" presStyleIdx="0" presStyleCnt="4"/>
      <dgm:spPr/>
    </dgm:pt>
    <dgm:pt modelId="{CC1912E5-215E-403E-A28F-018A9943EE0E}" type="pres">
      <dgm:prSet presAssocID="{C2388991-07F6-442E-AC47-6DB9B9EA3568}" presName="connTx" presStyleLbl="parChTrans1D2" presStyleIdx="0" presStyleCnt="4"/>
      <dgm:spPr/>
    </dgm:pt>
    <dgm:pt modelId="{D76B4B5C-4592-4226-BFF2-97E54732AC2F}" type="pres">
      <dgm:prSet presAssocID="{183B88EE-A8DB-4B20-BB7C-DFE461B111D0}" presName="node" presStyleLbl="node1" presStyleIdx="0" presStyleCnt="4">
        <dgm:presLayoutVars>
          <dgm:bulletEnabled val="1"/>
        </dgm:presLayoutVars>
      </dgm:prSet>
      <dgm:spPr/>
    </dgm:pt>
    <dgm:pt modelId="{2623C78E-3327-4CF7-9B66-1D164C855536}" type="pres">
      <dgm:prSet presAssocID="{254AE587-813E-4F31-B7A5-7B3187897ADE}" presName="Name9" presStyleLbl="parChTrans1D2" presStyleIdx="1" presStyleCnt="4"/>
      <dgm:spPr/>
    </dgm:pt>
    <dgm:pt modelId="{BEA67E68-2ADB-4E42-A8E2-E267BF9D6556}" type="pres">
      <dgm:prSet presAssocID="{254AE587-813E-4F31-B7A5-7B3187897ADE}" presName="connTx" presStyleLbl="parChTrans1D2" presStyleIdx="1" presStyleCnt="4"/>
      <dgm:spPr/>
    </dgm:pt>
    <dgm:pt modelId="{BFCC64D9-A169-41D1-B6EF-0EC42675CECF}" type="pres">
      <dgm:prSet presAssocID="{6D138601-B780-4AC6-8ECF-3BE33E2C6B77}" presName="node" presStyleLbl="node1" presStyleIdx="1" presStyleCnt="4">
        <dgm:presLayoutVars>
          <dgm:bulletEnabled val="1"/>
        </dgm:presLayoutVars>
      </dgm:prSet>
      <dgm:spPr/>
    </dgm:pt>
    <dgm:pt modelId="{00F44ACB-C13F-421A-988C-C88821DF2FE0}" type="pres">
      <dgm:prSet presAssocID="{9A1CA1D5-06AC-4AA4-9AE1-2F0FC95F2711}" presName="Name9" presStyleLbl="parChTrans1D2" presStyleIdx="2" presStyleCnt="4"/>
      <dgm:spPr/>
    </dgm:pt>
    <dgm:pt modelId="{FAD6C87C-51D7-4C77-B39A-2F60E302F23C}" type="pres">
      <dgm:prSet presAssocID="{9A1CA1D5-06AC-4AA4-9AE1-2F0FC95F2711}" presName="connTx" presStyleLbl="parChTrans1D2" presStyleIdx="2" presStyleCnt="4"/>
      <dgm:spPr/>
    </dgm:pt>
    <dgm:pt modelId="{6DA2094A-F5F8-46FF-8774-1564261B37E1}" type="pres">
      <dgm:prSet presAssocID="{C1FAE245-3ABC-4B24-9F30-ED935D6AC081}" presName="node" presStyleLbl="node1" presStyleIdx="2" presStyleCnt="4">
        <dgm:presLayoutVars>
          <dgm:bulletEnabled val="1"/>
        </dgm:presLayoutVars>
      </dgm:prSet>
      <dgm:spPr/>
    </dgm:pt>
    <dgm:pt modelId="{0FF437C5-95B9-477E-8B5E-D66830CA9606}" type="pres">
      <dgm:prSet presAssocID="{102BB25D-1F0C-4DC0-9899-60DF75E61A4C}" presName="Name9" presStyleLbl="parChTrans1D2" presStyleIdx="3" presStyleCnt="4"/>
      <dgm:spPr/>
    </dgm:pt>
    <dgm:pt modelId="{C2E00B56-D313-43AF-B0B8-EE9EE0E45574}" type="pres">
      <dgm:prSet presAssocID="{102BB25D-1F0C-4DC0-9899-60DF75E61A4C}" presName="connTx" presStyleLbl="parChTrans1D2" presStyleIdx="3" presStyleCnt="4"/>
      <dgm:spPr/>
    </dgm:pt>
    <dgm:pt modelId="{B6BAC1A6-4BC3-4BB6-9C63-EE1B9FB7E618}" type="pres">
      <dgm:prSet presAssocID="{00B774C7-310D-4187-8044-8F79221C96D4}" presName="node" presStyleLbl="node1" presStyleIdx="3" presStyleCnt="4">
        <dgm:presLayoutVars>
          <dgm:bulletEnabled val="1"/>
        </dgm:presLayoutVars>
      </dgm:prSet>
      <dgm:spPr/>
    </dgm:pt>
  </dgm:ptLst>
  <dgm:cxnLst>
    <dgm:cxn modelId="{D79E8F10-3FA7-453A-B9A8-B5C12AD1666A}" type="presOf" srcId="{9A1CA1D5-06AC-4AA4-9AE1-2F0FC95F2711}" destId="{FAD6C87C-51D7-4C77-B39A-2F60E302F23C}" srcOrd="1" destOrd="0" presId="urn:microsoft.com/office/officeart/2005/8/layout/radial1"/>
    <dgm:cxn modelId="{0C5A651D-FA6A-4661-B39A-94CEE17BD291}" type="presOf" srcId="{A2217E50-A59F-4682-A34B-2FA72A28C355}" destId="{7F8C1E0C-5CCF-401C-BBAD-ABCA7E9C1736}" srcOrd="0" destOrd="0" presId="urn:microsoft.com/office/officeart/2005/8/layout/radial1"/>
    <dgm:cxn modelId="{8CB06834-D948-4347-B10B-B18B3A312DE7}" type="presOf" srcId="{9A1CA1D5-06AC-4AA4-9AE1-2F0FC95F2711}" destId="{00F44ACB-C13F-421A-988C-C88821DF2FE0}" srcOrd="0" destOrd="0" presId="urn:microsoft.com/office/officeart/2005/8/layout/radial1"/>
    <dgm:cxn modelId="{560E7841-F0D1-4579-AC28-F6A35B9E0976}" srcId="{915165F4-27B5-4EAB-944C-A9BA2AAB4DE3}" destId="{183B88EE-A8DB-4B20-BB7C-DFE461B111D0}" srcOrd="0" destOrd="0" parTransId="{C2388991-07F6-442E-AC47-6DB9B9EA3568}" sibTransId="{383537A4-BDE7-4C42-AAC6-C4006423AF8A}"/>
    <dgm:cxn modelId="{E278C664-9DB3-4B47-A779-8233C5A7C30A}" srcId="{A2217E50-A59F-4682-A34B-2FA72A28C355}" destId="{915165F4-27B5-4EAB-944C-A9BA2AAB4DE3}" srcOrd="0" destOrd="0" parTransId="{7F3A75D2-E511-4049-88F2-0E58BF234A97}" sibTransId="{2F1D2116-6665-4DA9-BAB0-E27C4C988856}"/>
    <dgm:cxn modelId="{F51A3C6B-4598-4493-98B4-6545B648DAA5}" type="presOf" srcId="{6D138601-B780-4AC6-8ECF-3BE33E2C6B77}" destId="{BFCC64D9-A169-41D1-B6EF-0EC42675CECF}" srcOrd="0" destOrd="0" presId="urn:microsoft.com/office/officeart/2005/8/layout/radial1"/>
    <dgm:cxn modelId="{DB331F53-D5B4-41FA-997F-B70B044863C9}" type="presOf" srcId="{C2388991-07F6-442E-AC47-6DB9B9EA3568}" destId="{CC1912E5-215E-403E-A28F-018A9943EE0E}" srcOrd="1" destOrd="0" presId="urn:microsoft.com/office/officeart/2005/8/layout/radial1"/>
    <dgm:cxn modelId="{0000A973-C90C-400E-AAFD-0F9243FBAB83}" type="presOf" srcId="{C2388991-07F6-442E-AC47-6DB9B9EA3568}" destId="{71B69F85-1912-4558-A098-2D12C841218B}" srcOrd="0" destOrd="0" presId="urn:microsoft.com/office/officeart/2005/8/layout/radial1"/>
    <dgm:cxn modelId="{17F11A78-1F6C-46B6-B398-EC7CCEAD28F1}" type="presOf" srcId="{254AE587-813E-4F31-B7A5-7B3187897ADE}" destId="{BEA67E68-2ADB-4E42-A8E2-E267BF9D6556}" srcOrd="1" destOrd="0" presId="urn:microsoft.com/office/officeart/2005/8/layout/radial1"/>
    <dgm:cxn modelId="{29DA377A-7FE7-4575-B9E2-E3D812EE0463}" type="presOf" srcId="{C1FAE245-3ABC-4B24-9F30-ED935D6AC081}" destId="{6DA2094A-F5F8-46FF-8774-1564261B37E1}" srcOrd="0" destOrd="0" presId="urn:microsoft.com/office/officeart/2005/8/layout/radial1"/>
    <dgm:cxn modelId="{C18EFA5A-B805-4AFB-9081-1D5EBE5A05AF}" type="presOf" srcId="{102BB25D-1F0C-4DC0-9899-60DF75E61A4C}" destId="{0FF437C5-95B9-477E-8B5E-D66830CA9606}" srcOrd="0" destOrd="0" presId="urn:microsoft.com/office/officeart/2005/8/layout/radial1"/>
    <dgm:cxn modelId="{EBD66A80-2695-4D32-897B-B0B97BCF08E5}" type="presOf" srcId="{915165F4-27B5-4EAB-944C-A9BA2AAB4DE3}" destId="{D6EA62F6-6B79-4790-AC75-DEFDEA8BAE6C}" srcOrd="0" destOrd="0" presId="urn:microsoft.com/office/officeart/2005/8/layout/radial1"/>
    <dgm:cxn modelId="{B890C88E-0720-4343-8A44-CBB825213E6C}" srcId="{915165F4-27B5-4EAB-944C-A9BA2AAB4DE3}" destId="{00B774C7-310D-4187-8044-8F79221C96D4}" srcOrd="3" destOrd="0" parTransId="{102BB25D-1F0C-4DC0-9899-60DF75E61A4C}" sibTransId="{0B2ABB32-8129-4B4C-8FF2-7E2A02B27C06}"/>
    <dgm:cxn modelId="{E58ACAAC-B97B-49C7-9126-838F0E2F0352}" srcId="{915165F4-27B5-4EAB-944C-A9BA2AAB4DE3}" destId="{C1FAE245-3ABC-4B24-9F30-ED935D6AC081}" srcOrd="2" destOrd="0" parTransId="{9A1CA1D5-06AC-4AA4-9AE1-2F0FC95F2711}" sibTransId="{82FAA0CF-D1E7-4529-B2C8-55FDDDB6080B}"/>
    <dgm:cxn modelId="{189331B1-7944-4CB1-A7A2-11A4F14066A7}" srcId="{915165F4-27B5-4EAB-944C-A9BA2AAB4DE3}" destId="{6D138601-B780-4AC6-8ECF-3BE33E2C6B77}" srcOrd="1" destOrd="0" parTransId="{254AE587-813E-4F31-B7A5-7B3187897ADE}" sibTransId="{FC32B233-B71E-4054-8CE1-EBFFAA4410D2}"/>
    <dgm:cxn modelId="{6EF420BD-3B16-4ECC-AEED-8635EDEC990C}" type="presOf" srcId="{183B88EE-A8DB-4B20-BB7C-DFE461B111D0}" destId="{D76B4B5C-4592-4226-BFF2-97E54732AC2F}" srcOrd="0" destOrd="0" presId="urn:microsoft.com/office/officeart/2005/8/layout/radial1"/>
    <dgm:cxn modelId="{9DF252E1-FE91-468A-B002-D49DD53A289D}" type="presOf" srcId="{102BB25D-1F0C-4DC0-9899-60DF75E61A4C}" destId="{C2E00B56-D313-43AF-B0B8-EE9EE0E45574}" srcOrd="1" destOrd="0" presId="urn:microsoft.com/office/officeart/2005/8/layout/radial1"/>
    <dgm:cxn modelId="{BDF039E4-A843-4033-A33E-91CA4494B019}" type="presOf" srcId="{254AE587-813E-4F31-B7A5-7B3187897ADE}" destId="{2623C78E-3327-4CF7-9B66-1D164C855536}" srcOrd="0" destOrd="0" presId="urn:microsoft.com/office/officeart/2005/8/layout/radial1"/>
    <dgm:cxn modelId="{5AFEFEE7-5E0F-4353-A9AE-2DAE15381ED1}" type="presOf" srcId="{00B774C7-310D-4187-8044-8F79221C96D4}" destId="{B6BAC1A6-4BC3-4BB6-9C63-EE1B9FB7E618}" srcOrd="0" destOrd="0" presId="urn:microsoft.com/office/officeart/2005/8/layout/radial1"/>
    <dgm:cxn modelId="{C3A4B888-944A-4D60-89BC-2F771740B98B}" type="presParOf" srcId="{7F8C1E0C-5CCF-401C-BBAD-ABCA7E9C1736}" destId="{D6EA62F6-6B79-4790-AC75-DEFDEA8BAE6C}" srcOrd="0" destOrd="0" presId="urn:microsoft.com/office/officeart/2005/8/layout/radial1"/>
    <dgm:cxn modelId="{C3800688-35AA-4725-BB46-4FCB6C2985AC}" type="presParOf" srcId="{7F8C1E0C-5CCF-401C-BBAD-ABCA7E9C1736}" destId="{71B69F85-1912-4558-A098-2D12C841218B}" srcOrd="1" destOrd="0" presId="urn:microsoft.com/office/officeart/2005/8/layout/radial1"/>
    <dgm:cxn modelId="{8AC5AC5F-4B19-417F-95D3-656F6C93283C}" type="presParOf" srcId="{71B69F85-1912-4558-A098-2D12C841218B}" destId="{CC1912E5-215E-403E-A28F-018A9943EE0E}" srcOrd="0" destOrd="0" presId="urn:microsoft.com/office/officeart/2005/8/layout/radial1"/>
    <dgm:cxn modelId="{0F3B56FD-C971-49D0-BAD8-FEDA662F7C59}" type="presParOf" srcId="{7F8C1E0C-5CCF-401C-BBAD-ABCA7E9C1736}" destId="{D76B4B5C-4592-4226-BFF2-97E54732AC2F}" srcOrd="2" destOrd="0" presId="urn:microsoft.com/office/officeart/2005/8/layout/radial1"/>
    <dgm:cxn modelId="{D83BFA19-6E8B-4D55-95B8-A189823DC028}" type="presParOf" srcId="{7F8C1E0C-5CCF-401C-BBAD-ABCA7E9C1736}" destId="{2623C78E-3327-4CF7-9B66-1D164C855536}" srcOrd="3" destOrd="0" presId="urn:microsoft.com/office/officeart/2005/8/layout/radial1"/>
    <dgm:cxn modelId="{4DD8DB81-7CB3-457B-A4AF-DA1FCA7F40FB}" type="presParOf" srcId="{2623C78E-3327-4CF7-9B66-1D164C855536}" destId="{BEA67E68-2ADB-4E42-A8E2-E267BF9D6556}" srcOrd="0" destOrd="0" presId="urn:microsoft.com/office/officeart/2005/8/layout/radial1"/>
    <dgm:cxn modelId="{902DAA46-348F-4F17-B652-3D589CAA18DF}" type="presParOf" srcId="{7F8C1E0C-5CCF-401C-BBAD-ABCA7E9C1736}" destId="{BFCC64D9-A169-41D1-B6EF-0EC42675CECF}" srcOrd="4" destOrd="0" presId="urn:microsoft.com/office/officeart/2005/8/layout/radial1"/>
    <dgm:cxn modelId="{41ED2318-E1DF-42E1-B4A3-F537FECCCC91}" type="presParOf" srcId="{7F8C1E0C-5CCF-401C-BBAD-ABCA7E9C1736}" destId="{00F44ACB-C13F-421A-988C-C88821DF2FE0}" srcOrd="5" destOrd="0" presId="urn:microsoft.com/office/officeart/2005/8/layout/radial1"/>
    <dgm:cxn modelId="{1B9EF000-92C3-4CA2-9C1A-303FF332FBBF}" type="presParOf" srcId="{00F44ACB-C13F-421A-988C-C88821DF2FE0}" destId="{FAD6C87C-51D7-4C77-B39A-2F60E302F23C}" srcOrd="0" destOrd="0" presId="urn:microsoft.com/office/officeart/2005/8/layout/radial1"/>
    <dgm:cxn modelId="{7473FA49-EDB3-4AA3-88AE-27FA73177AF1}" type="presParOf" srcId="{7F8C1E0C-5CCF-401C-BBAD-ABCA7E9C1736}" destId="{6DA2094A-F5F8-46FF-8774-1564261B37E1}" srcOrd="6" destOrd="0" presId="urn:microsoft.com/office/officeart/2005/8/layout/radial1"/>
    <dgm:cxn modelId="{8CF4CE9B-07F0-4724-B3C0-BDECF4F3A588}" type="presParOf" srcId="{7F8C1E0C-5CCF-401C-BBAD-ABCA7E9C1736}" destId="{0FF437C5-95B9-477E-8B5E-D66830CA9606}" srcOrd="7" destOrd="0" presId="urn:microsoft.com/office/officeart/2005/8/layout/radial1"/>
    <dgm:cxn modelId="{9CB91601-BAFF-495A-915F-9099AD599834}" type="presParOf" srcId="{0FF437C5-95B9-477E-8B5E-D66830CA9606}" destId="{C2E00B56-D313-43AF-B0B8-EE9EE0E45574}" srcOrd="0" destOrd="0" presId="urn:microsoft.com/office/officeart/2005/8/layout/radial1"/>
    <dgm:cxn modelId="{01C20FFD-46AE-46E4-8380-85B1BFF8C4DC}" type="presParOf" srcId="{7F8C1E0C-5CCF-401C-BBAD-ABCA7E9C1736}" destId="{B6BAC1A6-4BC3-4BB6-9C63-EE1B9FB7E618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2217E50-A59F-4682-A34B-2FA72A28C355}" type="doc">
      <dgm:prSet loTypeId="urn:microsoft.com/office/officeart/2005/8/layout/radial1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15165F4-27B5-4EAB-944C-A9BA2AAB4DE3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الشَّمّ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F3A75D2-E511-4049-88F2-0E58BF234A97}" type="parTrans" cxnId="{E278C664-9DB3-4B47-A779-8233C5A7C30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F1D2116-6665-4DA9-BAB0-E27C4C988856}" type="sibTrans" cxnId="{E278C664-9DB3-4B47-A779-8233C5A7C30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83B88EE-A8DB-4B20-BB7C-DFE461B111D0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الأَنْف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2388991-07F6-442E-AC47-6DB9B9EA3568}" type="parTrans" cxnId="{560E7841-F0D1-4579-AC28-F6A35B9E097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83537A4-BDE7-4C42-AAC6-C4006423AF8A}" type="sibTrans" cxnId="{560E7841-F0D1-4579-AC28-F6A35B9E097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6D138601-B780-4AC6-8ECF-3BE33E2C6B77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رَائِحَة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54AE587-813E-4F31-B7A5-7B3187897ADE}" type="parTrans" cxnId="{189331B1-7944-4CB1-A7A2-11A4F14066A7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C32B233-B71E-4054-8CE1-EBFFAA4410D2}" type="sibTrans" cxnId="{189331B1-7944-4CB1-A7A2-11A4F14066A7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1FAE245-3ABC-4B24-9F30-ED935D6AC081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جَيِّدَة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A1CA1D5-06AC-4AA4-9AE1-2F0FC95F2711}" type="parTrans" cxnId="{E58ACAAC-B97B-49C7-9126-838F0E2F0352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2FAA0CF-D1E7-4529-B2C8-55FDDDB6080B}" type="sibTrans" cxnId="{E58ACAAC-B97B-49C7-9126-838F0E2F0352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0B774C7-310D-4187-8044-8F79221C96D4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سَيِّئَة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02BB25D-1F0C-4DC0-9899-60DF75E61A4C}" type="parTrans" cxnId="{B890C88E-0720-4343-8A44-CBB825213E6C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B2ABB32-8129-4B4C-8FF2-7E2A02B27C06}" type="sibTrans" cxnId="{B890C88E-0720-4343-8A44-CBB825213E6C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F8C1E0C-5CCF-401C-BBAD-ABCA7E9C1736}" type="pres">
      <dgm:prSet presAssocID="{A2217E50-A59F-4682-A34B-2FA72A28C355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6EA62F6-6B79-4790-AC75-DEFDEA8BAE6C}" type="pres">
      <dgm:prSet presAssocID="{915165F4-27B5-4EAB-944C-A9BA2AAB4DE3}" presName="centerShape" presStyleLbl="node0" presStyleIdx="0" presStyleCnt="1"/>
      <dgm:spPr/>
    </dgm:pt>
    <dgm:pt modelId="{71B69F85-1912-4558-A098-2D12C841218B}" type="pres">
      <dgm:prSet presAssocID="{C2388991-07F6-442E-AC47-6DB9B9EA3568}" presName="Name9" presStyleLbl="parChTrans1D2" presStyleIdx="0" presStyleCnt="4"/>
      <dgm:spPr/>
    </dgm:pt>
    <dgm:pt modelId="{CC1912E5-215E-403E-A28F-018A9943EE0E}" type="pres">
      <dgm:prSet presAssocID="{C2388991-07F6-442E-AC47-6DB9B9EA3568}" presName="connTx" presStyleLbl="parChTrans1D2" presStyleIdx="0" presStyleCnt="4"/>
      <dgm:spPr/>
    </dgm:pt>
    <dgm:pt modelId="{D76B4B5C-4592-4226-BFF2-97E54732AC2F}" type="pres">
      <dgm:prSet presAssocID="{183B88EE-A8DB-4B20-BB7C-DFE461B111D0}" presName="node" presStyleLbl="node1" presStyleIdx="0" presStyleCnt="4">
        <dgm:presLayoutVars>
          <dgm:bulletEnabled val="1"/>
        </dgm:presLayoutVars>
      </dgm:prSet>
      <dgm:spPr/>
    </dgm:pt>
    <dgm:pt modelId="{2623C78E-3327-4CF7-9B66-1D164C855536}" type="pres">
      <dgm:prSet presAssocID="{254AE587-813E-4F31-B7A5-7B3187897ADE}" presName="Name9" presStyleLbl="parChTrans1D2" presStyleIdx="1" presStyleCnt="4"/>
      <dgm:spPr/>
    </dgm:pt>
    <dgm:pt modelId="{BEA67E68-2ADB-4E42-A8E2-E267BF9D6556}" type="pres">
      <dgm:prSet presAssocID="{254AE587-813E-4F31-B7A5-7B3187897ADE}" presName="connTx" presStyleLbl="parChTrans1D2" presStyleIdx="1" presStyleCnt="4"/>
      <dgm:spPr/>
    </dgm:pt>
    <dgm:pt modelId="{BFCC64D9-A169-41D1-B6EF-0EC42675CECF}" type="pres">
      <dgm:prSet presAssocID="{6D138601-B780-4AC6-8ECF-3BE33E2C6B77}" presName="node" presStyleLbl="node1" presStyleIdx="1" presStyleCnt="4">
        <dgm:presLayoutVars>
          <dgm:bulletEnabled val="1"/>
        </dgm:presLayoutVars>
      </dgm:prSet>
      <dgm:spPr/>
    </dgm:pt>
    <dgm:pt modelId="{00F44ACB-C13F-421A-988C-C88821DF2FE0}" type="pres">
      <dgm:prSet presAssocID="{9A1CA1D5-06AC-4AA4-9AE1-2F0FC95F2711}" presName="Name9" presStyleLbl="parChTrans1D2" presStyleIdx="2" presStyleCnt="4"/>
      <dgm:spPr/>
    </dgm:pt>
    <dgm:pt modelId="{FAD6C87C-51D7-4C77-B39A-2F60E302F23C}" type="pres">
      <dgm:prSet presAssocID="{9A1CA1D5-06AC-4AA4-9AE1-2F0FC95F2711}" presName="connTx" presStyleLbl="parChTrans1D2" presStyleIdx="2" presStyleCnt="4"/>
      <dgm:spPr/>
    </dgm:pt>
    <dgm:pt modelId="{6DA2094A-F5F8-46FF-8774-1564261B37E1}" type="pres">
      <dgm:prSet presAssocID="{C1FAE245-3ABC-4B24-9F30-ED935D6AC081}" presName="node" presStyleLbl="node1" presStyleIdx="2" presStyleCnt="4">
        <dgm:presLayoutVars>
          <dgm:bulletEnabled val="1"/>
        </dgm:presLayoutVars>
      </dgm:prSet>
      <dgm:spPr/>
    </dgm:pt>
    <dgm:pt modelId="{0FF437C5-95B9-477E-8B5E-D66830CA9606}" type="pres">
      <dgm:prSet presAssocID="{102BB25D-1F0C-4DC0-9899-60DF75E61A4C}" presName="Name9" presStyleLbl="parChTrans1D2" presStyleIdx="3" presStyleCnt="4"/>
      <dgm:spPr/>
    </dgm:pt>
    <dgm:pt modelId="{C2E00B56-D313-43AF-B0B8-EE9EE0E45574}" type="pres">
      <dgm:prSet presAssocID="{102BB25D-1F0C-4DC0-9899-60DF75E61A4C}" presName="connTx" presStyleLbl="parChTrans1D2" presStyleIdx="3" presStyleCnt="4"/>
      <dgm:spPr/>
    </dgm:pt>
    <dgm:pt modelId="{B6BAC1A6-4BC3-4BB6-9C63-EE1B9FB7E618}" type="pres">
      <dgm:prSet presAssocID="{00B774C7-310D-4187-8044-8F79221C96D4}" presName="node" presStyleLbl="node1" presStyleIdx="3" presStyleCnt="4">
        <dgm:presLayoutVars>
          <dgm:bulletEnabled val="1"/>
        </dgm:presLayoutVars>
      </dgm:prSet>
      <dgm:spPr/>
    </dgm:pt>
  </dgm:ptLst>
  <dgm:cxnLst>
    <dgm:cxn modelId="{D79E8F10-3FA7-453A-B9A8-B5C12AD1666A}" type="presOf" srcId="{9A1CA1D5-06AC-4AA4-9AE1-2F0FC95F2711}" destId="{FAD6C87C-51D7-4C77-B39A-2F60E302F23C}" srcOrd="1" destOrd="0" presId="urn:microsoft.com/office/officeart/2005/8/layout/radial1"/>
    <dgm:cxn modelId="{0C5A651D-FA6A-4661-B39A-94CEE17BD291}" type="presOf" srcId="{A2217E50-A59F-4682-A34B-2FA72A28C355}" destId="{7F8C1E0C-5CCF-401C-BBAD-ABCA7E9C1736}" srcOrd="0" destOrd="0" presId="urn:microsoft.com/office/officeart/2005/8/layout/radial1"/>
    <dgm:cxn modelId="{8CB06834-D948-4347-B10B-B18B3A312DE7}" type="presOf" srcId="{9A1CA1D5-06AC-4AA4-9AE1-2F0FC95F2711}" destId="{00F44ACB-C13F-421A-988C-C88821DF2FE0}" srcOrd="0" destOrd="0" presId="urn:microsoft.com/office/officeart/2005/8/layout/radial1"/>
    <dgm:cxn modelId="{560E7841-F0D1-4579-AC28-F6A35B9E0976}" srcId="{915165F4-27B5-4EAB-944C-A9BA2AAB4DE3}" destId="{183B88EE-A8DB-4B20-BB7C-DFE461B111D0}" srcOrd="0" destOrd="0" parTransId="{C2388991-07F6-442E-AC47-6DB9B9EA3568}" sibTransId="{383537A4-BDE7-4C42-AAC6-C4006423AF8A}"/>
    <dgm:cxn modelId="{E278C664-9DB3-4B47-A779-8233C5A7C30A}" srcId="{A2217E50-A59F-4682-A34B-2FA72A28C355}" destId="{915165F4-27B5-4EAB-944C-A9BA2AAB4DE3}" srcOrd="0" destOrd="0" parTransId="{7F3A75D2-E511-4049-88F2-0E58BF234A97}" sibTransId="{2F1D2116-6665-4DA9-BAB0-E27C4C988856}"/>
    <dgm:cxn modelId="{F51A3C6B-4598-4493-98B4-6545B648DAA5}" type="presOf" srcId="{6D138601-B780-4AC6-8ECF-3BE33E2C6B77}" destId="{BFCC64D9-A169-41D1-B6EF-0EC42675CECF}" srcOrd="0" destOrd="0" presId="urn:microsoft.com/office/officeart/2005/8/layout/radial1"/>
    <dgm:cxn modelId="{DB331F53-D5B4-41FA-997F-B70B044863C9}" type="presOf" srcId="{C2388991-07F6-442E-AC47-6DB9B9EA3568}" destId="{CC1912E5-215E-403E-A28F-018A9943EE0E}" srcOrd="1" destOrd="0" presId="urn:microsoft.com/office/officeart/2005/8/layout/radial1"/>
    <dgm:cxn modelId="{0000A973-C90C-400E-AAFD-0F9243FBAB83}" type="presOf" srcId="{C2388991-07F6-442E-AC47-6DB9B9EA3568}" destId="{71B69F85-1912-4558-A098-2D12C841218B}" srcOrd="0" destOrd="0" presId="urn:microsoft.com/office/officeart/2005/8/layout/radial1"/>
    <dgm:cxn modelId="{17F11A78-1F6C-46B6-B398-EC7CCEAD28F1}" type="presOf" srcId="{254AE587-813E-4F31-B7A5-7B3187897ADE}" destId="{BEA67E68-2ADB-4E42-A8E2-E267BF9D6556}" srcOrd="1" destOrd="0" presId="urn:microsoft.com/office/officeart/2005/8/layout/radial1"/>
    <dgm:cxn modelId="{29DA377A-7FE7-4575-B9E2-E3D812EE0463}" type="presOf" srcId="{C1FAE245-3ABC-4B24-9F30-ED935D6AC081}" destId="{6DA2094A-F5F8-46FF-8774-1564261B37E1}" srcOrd="0" destOrd="0" presId="urn:microsoft.com/office/officeart/2005/8/layout/radial1"/>
    <dgm:cxn modelId="{C18EFA5A-B805-4AFB-9081-1D5EBE5A05AF}" type="presOf" srcId="{102BB25D-1F0C-4DC0-9899-60DF75E61A4C}" destId="{0FF437C5-95B9-477E-8B5E-D66830CA9606}" srcOrd="0" destOrd="0" presId="urn:microsoft.com/office/officeart/2005/8/layout/radial1"/>
    <dgm:cxn modelId="{EBD66A80-2695-4D32-897B-B0B97BCF08E5}" type="presOf" srcId="{915165F4-27B5-4EAB-944C-A9BA2AAB4DE3}" destId="{D6EA62F6-6B79-4790-AC75-DEFDEA8BAE6C}" srcOrd="0" destOrd="0" presId="urn:microsoft.com/office/officeart/2005/8/layout/radial1"/>
    <dgm:cxn modelId="{B890C88E-0720-4343-8A44-CBB825213E6C}" srcId="{915165F4-27B5-4EAB-944C-A9BA2AAB4DE3}" destId="{00B774C7-310D-4187-8044-8F79221C96D4}" srcOrd="3" destOrd="0" parTransId="{102BB25D-1F0C-4DC0-9899-60DF75E61A4C}" sibTransId="{0B2ABB32-8129-4B4C-8FF2-7E2A02B27C06}"/>
    <dgm:cxn modelId="{E58ACAAC-B97B-49C7-9126-838F0E2F0352}" srcId="{915165F4-27B5-4EAB-944C-A9BA2AAB4DE3}" destId="{C1FAE245-3ABC-4B24-9F30-ED935D6AC081}" srcOrd="2" destOrd="0" parTransId="{9A1CA1D5-06AC-4AA4-9AE1-2F0FC95F2711}" sibTransId="{82FAA0CF-D1E7-4529-B2C8-55FDDDB6080B}"/>
    <dgm:cxn modelId="{189331B1-7944-4CB1-A7A2-11A4F14066A7}" srcId="{915165F4-27B5-4EAB-944C-A9BA2AAB4DE3}" destId="{6D138601-B780-4AC6-8ECF-3BE33E2C6B77}" srcOrd="1" destOrd="0" parTransId="{254AE587-813E-4F31-B7A5-7B3187897ADE}" sibTransId="{FC32B233-B71E-4054-8CE1-EBFFAA4410D2}"/>
    <dgm:cxn modelId="{6EF420BD-3B16-4ECC-AEED-8635EDEC990C}" type="presOf" srcId="{183B88EE-A8DB-4B20-BB7C-DFE461B111D0}" destId="{D76B4B5C-4592-4226-BFF2-97E54732AC2F}" srcOrd="0" destOrd="0" presId="urn:microsoft.com/office/officeart/2005/8/layout/radial1"/>
    <dgm:cxn modelId="{9DF252E1-FE91-468A-B002-D49DD53A289D}" type="presOf" srcId="{102BB25D-1F0C-4DC0-9899-60DF75E61A4C}" destId="{C2E00B56-D313-43AF-B0B8-EE9EE0E45574}" srcOrd="1" destOrd="0" presId="urn:microsoft.com/office/officeart/2005/8/layout/radial1"/>
    <dgm:cxn modelId="{BDF039E4-A843-4033-A33E-91CA4494B019}" type="presOf" srcId="{254AE587-813E-4F31-B7A5-7B3187897ADE}" destId="{2623C78E-3327-4CF7-9B66-1D164C855536}" srcOrd="0" destOrd="0" presId="urn:microsoft.com/office/officeart/2005/8/layout/radial1"/>
    <dgm:cxn modelId="{5AFEFEE7-5E0F-4353-A9AE-2DAE15381ED1}" type="presOf" srcId="{00B774C7-310D-4187-8044-8F79221C96D4}" destId="{B6BAC1A6-4BC3-4BB6-9C63-EE1B9FB7E618}" srcOrd="0" destOrd="0" presId="urn:microsoft.com/office/officeart/2005/8/layout/radial1"/>
    <dgm:cxn modelId="{C3A4B888-944A-4D60-89BC-2F771740B98B}" type="presParOf" srcId="{7F8C1E0C-5CCF-401C-BBAD-ABCA7E9C1736}" destId="{D6EA62F6-6B79-4790-AC75-DEFDEA8BAE6C}" srcOrd="0" destOrd="0" presId="urn:microsoft.com/office/officeart/2005/8/layout/radial1"/>
    <dgm:cxn modelId="{C3800688-35AA-4725-BB46-4FCB6C2985AC}" type="presParOf" srcId="{7F8C1E0C-5CCF-401C-BBAD-ABCA7E9C1736}" destId="{71B69F85-1912-4558-A098-2D12C841218B}" srcOrd="1" destOrd="0" presId="urn:microsoft.com/office/officeart/2005/8/layout/radial1"/>
    <dgm:cxn modelId="{8AC5AC5F-4B19-417F-95D3-656F6C93283C}" type="presParOf" srcId="{71B69F85-1912-4558-A098-2D12C841218B}" destId="{CC1912E5-215E-403E-A28F-018A9943EE0E}" srcOrd="0" destOrd="0" presId="urn:microsoft.com/office/officeart/2005/8/layout/radial1"/>
    <dgm:cxn modelId="{0F3B56FD-C971-49D0-BAD8-FEDA662F7C59}" type="presParOf" srcId="{7F8C1E0C-5CCF-401C-BBAD-ABCA7E9C1736}" destId="{D76B4B5C-4592-4226-BFF2-97E54732AC2F}" srcOrd="2" destOrd="0" presId="urn:microsoft.com/office/officeart/2005/8/layout/radial1"/>
    <dgm:cxn modelId="{D83BFA19-6E8B-4D55-95B8-A189823DC028}" type="presParOf" srcId="{7F8C1E0C-5CCF-401C-BBAD-ABCA7E9C1736}" destId="{2623C78E-3327-4CF7-9B66-1D164C855536}" srcOrd="3" destOrd="0" presId="urn:microsoft.com/office/officeart/2005/8/layout/radial1"/>
    <dgm:cxn modelId="{4DD8DB81-7CB3-457B-A4AF-DA1FCA7F40FB}" type="presParOf" srcId="{2623C78E-3327-4CF7-9B66-1D164C855536}" destId="{BEA67E68-2ADB-4E42-A8E2-E267BF9D6556}" srcOrd="0" destOrd="0" presId="urn:microsoft.com/office/officeart/2005/8/layout/radial1"/>
    <dgm:cxn modelId="{902DAA46-348F-4F17-B652-3D589CAA18DF}" type="presParOf" srcId="{7F8C1E0C-5CCF-401C-BBAD-ABCA7E9C1736}" destId="{BFCC64D9-A169-41D1-B6EF-0EC42675CECF}" srcOrd="4" destOrd="0" presId="urn:microsoft.com/office/officeart/2005/8/layout/radial1"/>
    <dgm:cxn modelId="{41ED2318-E1DF-42E1-B4A3-F537FECCCC91}" type="presParOf" srcId="{7F8C1E0C-5CCF-401C-BBAD-ABCA7E9C1736}" destId="{00F44ACB-C13F-421A-988C-C88821DF2FE0}" srcOrd="5" destOrd="0" presId="urn:microsoft.com/office/officeart/2005/8/layout/radial1"/>
    <dgm:cxn modelId="{1B9EF000-92C3-4CA2-9C1A-303FF332FBBF}" type="presParOf" srcId="{00F44ACB-C13F-421A-988C-C88821DF2FE0}" destId="{FAD6C87C-51D7-4C77-B39A-2F60E302F23C}" srcOrd="0" destOrd="0" presId="urn:microsoft.com/office/officeart/2005/8/layout/radial1"/>
    <dgm:cxn modelId="{7473FA49-EDB3-4AA3-88AE-27FA73177AF1}" type="presParOf" srcId="{7F8C1E0C-5CCF-401C-BBAD-ABCA7E9C1736}" destId="{6DA2094A-F5F8-46FF-8774-1564261B37E1}" srcOrd="6" destOrd="0" presId="urn:microsoft.com/office/officeart/2005/8/layout/radial1"/>
    <dgm:cxn modelId="{8CF4CE9B-07F0-4724-B3C0-BDECF4F3A588}" type="presParOf" srcId="{7F8C1E0C-5CCF-401C-BBAD-ABCA7E9C1736}" destId="{0FF437C5-95B9-477E-8B5E-D66830CA9606}" srcOrd="7" destOrd="0" presId="urn:microsoft.com/office/officeart/2005/8/layout/radial1"/>
    <dgm:cxn modelId="{9CB91601-BAFF-495A-915F-9099AD599834}" type="presParOf" srcId="{0FF437C5-95B9-477E-8B5E-D66830CA9606}" destId="{C2E00B56-D313-43AF-B0B8-EE9EE0E45574}" srcOrd="0" destOrd="0" presId="urn:microsoft.com/office/officeart/2005/8/layout/radial1"/>
    <dgm:cxn modelId="{01C20FFD-46AE-46E4-8380-85B1BFF8C4DC}" type="presParOf" srcId="{7F8C1E0C-5CCF-401C-BBAD-ABCA7E9C1736}" destId="{B6BAC1A6-4BC3-4BB6-9C63-EE1B9FB7E618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2217E50-A59F-4682-A34B-2FA72A28C355}" type="doc">
      <dgm:prSet loTypeId="urn:microsoft.com/office/officeart/2005/8/layout/radial1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15165F4-27B5-4EAB-944C-A9BA2AAB4DE3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السَّمْع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F3A75D2-E511-4049-88F2-0E58BF234A97}" type="parTrans" cxnId="{E278C664-9DB3-4B47-A779-8233C5A7C30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F1D2116-6665-4DA9-BAB0-E27C4C988856}" type="sibTrans" cxnId="{E278C664-9DB3-4B47-A779-8233C5A7C30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83B88EE-A8DB-4B20-BB7C-DFE461B111D0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الأُذُن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2388991-07F6-442E-AC47-6DB9B9EA3568}" type="parTrans" cxnId="{560E7841-F0D1-4579-AC28-F6A35B9E097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83537A4-BDE7-4C42-AAC6-C4006423AF8A}" type="sibTrans" cxnId="{560E7841-F0D1-4579-AC28-F6A35B9E097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6D138601-B780-4AC6-8ECF-3BE33E2C6B77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الصَّوْت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54AE587-813E-4F31-B7A5-7B3187897ADE}" type="parTrans" cxnId="{189331B1-7944-4CB1-A7A2-11A4F14066A7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C32B233-B71E-4054-8CE1-EBFFAA4410D2}" type="sibTrans" cxnId="{189331B1-7944-4CB1-A7A2-11A4F14066A7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1FAE245-3ABC-4B24-9F30-ED935D6AC081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المُوسِيقَى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A1CA1D5-06AC-4AA4-9AE1-2F0FC95F2711}" type="parTrans" cxnId="{E58ACAAC-B97B-49C7-9126-838F0E2F0352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2FAA0CF-D1E7-4529-B2C8-55FDDDB6080B}" type="sibTrans" cxnId="{E58ACAAC-B97B-49C7-9126-838F0E2F0352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0B774C7-310D-4187-8044-8F79221C96D4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الكَلَام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02BB25D-1F0C-4DC0-9899-60DF75E61A4C}" type="parTrans" cxnId="{B890C88E-0720-4343-8A44-CBB825213E6C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B2ABB32-8129-4B4C-8FF2-7E2A02B27C06}" type="sibTrans" cxnId="{B890C88E-0720-4343-8A44-CBB825213E6C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F8C1E0C-5CCF-401C-BBAD-ABCA7E9C1736}" type="pres">
      <dgm:prSet presAssocID="{A2217E50-A59F-4682-A34B-2FA72A28C355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6EA62F6-6B79-4790-AC75-DEFDEA8BAE6C}" type="pres">
      <dgm:prSet presAssocID="{915165F4-27B5-4EAB-944C-A9BA2AAB4DE3}" presName="centerShape" presStyleLbl="node0" presStyleIdx="0" presStyleCnt="1"/>
      <dgm:spPr/>
    </dgm:pt>
    <dgm:pt modelId="{71B69F85-1912-4558-A098-2D12C841218B}" type="pres">
      <dgm:prSet presAssocID="{C2388991-07F6-442E-AC47-6DB9B9EA3568}" presName="Name9" presStyleLbl="parChTrans1D2" presStyleIdx="0" presStyleCnt="4"/>
      <dgm:spPr/>
    </dgm:pt>
    <dgm:pt modelId="{CC1912E5-215E-403E-A28F-018A9943EE0E}" type="pres">
      <dgm:prSet presAssocID="{C2388991-07F6-442E-AC47-6DB9B9EA3568}" presName="connTx" presStyleLbl="parChTrans1D2" presStyleIdx="0" presStyleCnt="4"/>
      <dgm:spPr/>
    </dgm:pt>
    <dgm:pt modelId="{D76B4B5C-4592-4226-BFF2-97E54732AC2F}" type="pres">
      <dgm:prSet presAssocID="{183B88EE-A8DB-4B20-BB7C-DFE461B111D0}" presName="node" presStyleLbl="node1" presStyleIdx="0" presStyleCnt="4">
        <dgm:presLayoutVars>
          <dgm:bulletEnabled val="1"/>
        </dgm:presLayoutVars>
      </dgm:prSet>
      <dgm:spPr/>
    </dgm:pt>
    <dgm:pt modelId="{2623C78E-3327-4CF7-9B66-1D164C855536}" type="pres">
      <dgm:prSet presAssocID="{254AE587-813E-4F31-B7A5-7B3187897ADE}" presName="Name9" presStyleLbl="parChTrans1D2" presStyleIdx="1" presStyleCnt="4"/>
      <dgm:spPr/>
    </dgm:pt>
    <dgm:pt modelId="{BEA67E68-2ADB-4E42-A8E2-E267BF9D6556}" type="pres">
      <dgm:prSet presAssocID="{254AE587-813E-4F31-B7A5-7B3187897ADE}" presName="connTx" presStyleLbl="parChTrans1D2" presStyleIdx="1" presStyleCnt="4"/>
      <dgm:spPr/>
    </dgm:pt>
    <dgm:pt modelId="{BFCC64D9-A169-41D1-B6EF-0EC42675CECF}" type="pres">
      <dgm:prSet presAssocID="{6D138601-B780-4AC6-8ECF-3BE33E2C6B77}" presName="node" presStyleLbl="node1" presStyleIdx="1" presStyleCnt="4">
        <dgm:presLayoutVars>
          <dgm:bulletEnabled val="1"/>
        </dgm:presLayoutVars>
      </dgm:prSet>
      <dgm:spPr/>
    </dgm:pt>
    <dgm:pt modelId="{00F44ACB-C13F-421A-988C-C88821DF2FE0}" type="pres">
      <dgm:prSet presAssocID="{9A1CA1D5-06AC-4AA4-9AE1-2F0FC95F2711}" presName="Name9" presStyleLbl="parChTrans1D2" presStyleIdx="2" presStyleCnt="4"/>
      <dgm:spPr/>
    </dgm:pt>
    <dgm:pt modelId="{FAD6C87C-51D7-4C77-B39A-2F60E302F23C}" type="pres">
      <dgm:prSet presAssocID="{9A1CA1D5-06AC-4AA4-9AE1-2F0FC95F2711}" presName="connTx" presStyleLbl="parChTrans1D2" presStyleIdx="2" presStyleCnt="4"/>
      <dgm:spPr/>
    </dgm:pt>
    <dgm:pt modelId="{6DA2094A-F5F8-46FF-8774-1564261B37E1}" type="pres">
      <dgm:prSet presAssocID="{C1FAE245-3ABC-4B24-9F30-ED935D6AC081}" presName="node" presStyleLbl="node1" presStyleIdx="2" presStyleCnt="4">
        <dgm:presLayoutVars>
          <dgm:bulletEnabled val="1"/>
        </dgm:presLayoutVars>
      </dgm:prSet>
      <dgm:spPr/>
    </dgm:pt>
    <dgm:pt modelId="{0FF437C5-95B9-477E-8B5E-D66830CA9606}" type="pres">
      <dgm:prSet presAssocID="{102BB25D-1F0C-4DC0-9899-60DF75E61A4C}" presName="Name9" presStyleLbl="parChTrans1D2" presStyleIdx="3" presStyleCnt="4"/>
      <dgm:spPr/>
    </dgm:pt>
    <dgm:pt modelId="{C2E00B56-D313-43AF-B0B8-EE9EE0E45574}" type="pres">
      <dgm:prSet presAssocID="{102BB25D-1F0C-4DC0-9899-60DF75E61A4C}" presName="connTx" presStyleLbl="parChTrans1D2" presStyleIdx="3" presStyleCnt="4"/>
      <dgm:spPr/>
    </dgm:pt>
    <dgm:pt modelId="{B6BAC1A6-4BC3-4BB6-9C63-EE1B9FB7E618}" type="pres">
      <dgm:prSet presAssocID="{00B774C7-310D-4187-8044-8F79221C96D4}" presName="node" presStyleLbl="node1" presStyleIdx="3" presStyleCnt="4">
        <dgm:presLayoutVars>
          <dgm:bulletEnabled val="1"/>
        </dgm:presLayoutVars>
      </dgm:prSet>
      <dgm:spPr/>
    </dgm:pt>
  </dgm:ptLst>
  <dgm:cxnLst>
    <dgm:cxn modelId="{D79E8F10-3FA7-453A-B9A8-B5C12AD1666A}" type="presOf" srcId="{9A1CA1D5-06AC-4AA4-9AE1-2F0FC95F2711}" destId="{FAD6C87C-51D7-4C77-B39A-2F60E302F23C}" srcOrd="1" destOrd="0" presId="urn:microsoft.com/office/officeart/2005/8/layout/radial1"/>
    <dgm:cxn modelId="{0C5A651D-FA6A-4661-B39A-94CEE17BD291}" type="presOf" srcId="{A2217E50-A59F-4682-A34B-2FA72A28C355}" destId="{7F8C1E0C-5CCF-401C-BBAD-ABCA7E9C1736}" srcOrd="0" destOrd="0" presId="urn:microsoft.com/office/officeart/2005/8/layout/radial1"/>
    <dgm:cxn modelId="{8CB06834-D948-4347-B10B-B18B3A312DE7}" type="presOf" srcId="{9A1CA1D5-06AC-4AA4-9AE1-2F0FC95F2711}" destId="{00F44ACB-C13F-421A-988C-C88821DF2FE0}" srcOrd="0" destOrd="0" presId="urn:microsoft.com/office/officeart/2005/8/layout/radial1"/>
    <dgm:cxn modelId="{560E7841-F0D1-4579-AC28-F6A35B9E0976}" srcId="{915165F4-27B5-4EAB-944C-A9BA2AAB4DE3}" destId="{183B88EE-A8DB-4B20-BB7C-DFE461B111D0}" srcOrd="0" destOrd="0" parTransId="{C2388991-07F6-442E-AC47-6DB9B9EA3568}" sibTransId="{383537A4-BDE7-4C42-AAC6-C4006423AF8A}"/>
    <dgm:cxn modelId="{E278C664-9DB3-4B47-A779-8233C5A7C30A}" srcId="{A2217E50-A59F-4682-A34B-2FA72A28C355}" destId="{915165F4-27B5-4EAB-944C-A9BA2AAB4DE3}" srcOrd="0" destOrd="0" parTransId="{7F3A75D2-E511-4049-88F2-0E58BF234A97}" sibTransId="{2F1D2116-6665-4DA9-BAB0-E27C4C988856}"/>
    <dgm:cxn modelId="{F51A3C6B-4598-4493-98B4-6545B648DAA5}" type="presOf" srcId="{6D138601-B780-4AC6-8ECF-3BE33E2C6B77}" destId="{BFCC64D9-A169-41D1-B6EF-0EC42675CECF}" srcOrd="0" destOrd="0" presId="urn:microsoft.com/office/officeart/2005/8/layout/radial1"/>
    <dgm:cxn modelId="{DB331F53-D5B4-41FA-997F-B70B044863C9}" type="presOf" srcId="{C2388991-07F6-442E-AC47-6DB9B9EA3568}" destId="{CC1912E5-215E-403E-A28F-018A9943EE0E}" srcOrd="1" destOrd="0" presId="urn:microsoft.com/office/officeart/2005/8/layout/radial1"/>
    <dgm:cxn modelId="{0000A973-C90C-400E-AAFD-0F9243FBAB83}" type="presOf" srcId="{C2388991-07F6-442E-AC47-6DB9B9EA3568}" destId="{71B69F85-1912-4558-A098-2D12C841218B}" srcOrd="0" destOrd="0" presId="urn:microsoft.com/office/officeart/2005/8/layout/radial1"/>
    <dgm:cxn modelId="{17F11A78-1F6C-46B6-B398-EC7CCEAD28F1}" type="presOf" srcId="{254AE587-813E-4F31-B7A5-7B3187897ADE}" destId="{BEA67E68-2ADB-4E42-A8E2-E267BF9D6556}" srcOrd="1" destOrd="0" presId="urn:microsoft.com/office/officeart/2005/8/layout/radial1"/>
    <dgm:cxn modelId="{29DA377A-7FE7-4575-B9E2-E3D812EE0463}" type="presOf" srcId="{C1FAE245-3ABC-4B24-9F30-ED935D6AC081}" destId="{6DA2094A-F5F8-46FF-8774-1564261B37E1}" srcOrd="0" destOrd="0" presId="urn:microsoft.com/office/officeart/2005/8/layout/radial1"/>
    <dgm:cxn modelId="{C18EFA5A-B805-4AFB-9081-1D5EBE5A05AF}" type="presOf" srcId="{102BB25D-1F0C-4DC0-9899-60DF75E61A4C}" destId="{0FF437C5-95B9-477E-8B5E-D66830CA9606}" srcOrd="0" destOrd="0" presId="urn:microsoft.com/office/officeart/2005/8/layout/radial1"/>
    <dgm:cxn modelId="{EBD66A80-2695-4D32-897B-B0B97BCF08E5}" type="presOf" srcId="{915165F4-27B5-4EAB-944C-A9BA2AAB4DE3}" destId="{D6EA62F6-6B79-4790-AC75-DEFDEA8BAE6C}" srcOrd="0" destOrd="0" presId="urn:microsoft.com/office/officeart/2005/8/layout/radial1"/>
    <dgm:cxn modelId="{B890C88E-0720-4343-8A44-CBB825213E6C}" srcId="{915165F4-27B5-4EAB-944C-A9BA2AAB4DE3}" destId="{00B774C7-310D-4187-8044-8F79221C96D4}" srcOrd="3" destOrd="0" parTransId="{102BB25D-1F0C-4DC0-9899-60DF75E61A4C}" sibTransId="{0B2ABB32-8129-4B4C-8FF2-7E2A02B27C06}"/>
    <dgm:cxn modelId="{E58ACAAC-B97B-49C7-9126-838F0E2F0352}" srcId="{915165F4-27B5-4EAB-944C-A9BA2AAB4DE3}" destId="{C1FAE245-3ABC-4B24-9F30-ED935D6AC081}" srcOrd="2" destOrd="0" parTransId="{9A1CA1D5-06AC-4AA4-9AE1-2F0FC95F2711}" sibTransId="{82FAA0CF-D1E7-4529-B2C8-55FDDDB6080B}"/>
    <dgm:cxn modelId="{189331B1-7944-4CB1-A7A2-11A4F14066A7}" srcId="{915165F4-27B5-4EAB-944C-A9BA2AAB4DE3}" destId="{6D138601-B780-4AC6-8ECF-3BE33E2C6B77}" srcOrd="1" destOrd="0" parTransId="{254AE587-813E-4F31-B7A5-7B3187897ADE}" sibTransId="{FC32B233-B71E-4054-8CE1-EBFFAA4410D2}"/>
    <dgm:cxn modelId="{6EF420BD-3B16-4ECC-AEED-8635EDEC990C}" type="presOf" srcId="{183B88EE-A8DB-4B20-BB7C-DFE461B111D0}" destId="{D76B4B5C-4592-4226-BFF2-97E54732AC2F}" srcOrd="0" destOrd="0" presId="urn:microsoft.com/office/officeart/2005/8/layout/radial1"/>
    <dgm:cxn modelId="{9DF252E1-FE91-468A-B002-D49DD53A289D}" type="presOf" srcId="{102BB25D-1F0C-4DC0-9899-60DF75E61A4C}" destId="{C2E00B56-D313-43AF-B0B8-EE9EE0E45574}" srcOrd="1" destOrd="0" presId="urn:microsoft.com/office/officeart/2005/8/layout/radial1"/>
    <dgm:cxn modelId="{BDF039E4-A843-4033-A33E-91CA4494B019}" type="presOf" srcId="{254AE587-813E-4F31-B7A5-7B3187897ADE}" destId="{2623C78E-3327-4CF7-9B66-1D164C855536}" srcOrd="0" destOrd="0" presId="urn:microsoft.com/office/officeart/2005/8/layout/radial1"/>
    <dgm:cxn modelId="{5AFEFEE7-5E0F-4353-A9AE-2DAE15381ED1}" type="presOf" srcId="{00B774C7-310D-4187-8044-8F79221C96D4}" destId="{B6BAC1A6-4BC3-4BB6-9C63-EE1B9FB7E618}" srcOrd="0" destOrd="0" presId="urn:microsoft.com/office/officeart/2005/8/layout/radial1"/>
    <dgm:cxn modelId="{C3A4B888-944A-4D60-89BC-2F771740B98B}" type="presParOf" srcId="{7F8C1E0C-5CCF-401C-BBAD-ABCA7E9C1736}" destId="{D6EA62F6-6B79-4790-AC75-DEFDEA8BAE6C}" srcOrd="0" destOrd="0" presId="urn:microsoft.com/office/officeart/2005/8/layout/radial1"/>
    <dgm:cxn modelId="{C3800688-35AA-4725-BB46-4FCB6C2985AC}" type="presParOf" srcId="{7F8C1E0C-5CCF-401C-BBAD-ABCA7E9C1736}" destId="{71B69F85-1912-4558-A098-2D12C841218B}" srcOrd="1" destOrd="0" presId="urn:microsoft.com/office/officeart/2005/8/layout/radial1"/>
    <dgm:cxn modelId="{8AC5AC5F-4B19-417F-95D3-656F6C93283C}" type="presParOf" srcId="{71B69F85-1912-4558-A098-2D12C841218B}" destId="{CC1912E5-215E-403E-A28F-018A9943EE0E}" srcOrd="0" destOrd="0" presId="urn:microsoft.com/office/officeart/2005/8/layout/radial1"/>
    <dgm:cxn modelId="{0F3B56FD-C971-49D0-BAD8-FEDA662F7C59}" type="presParOf" srcId="{7F8C1E0C-5CCF-401C-BBAD-ABCA7E9C1736}" destId="{D76B4B5C-4592-4226-BFF2-97E54732AC2F}" srcOrd="2" destOrd="0" presId="urn:microsoft.com/office/officeart/2005/8/layout/radial1"/>
    <dgm:cxn modelId="{D83BFA19-6E8B-4D55-95B8-A189823DC028}" type="presParOf" srcId="{7F8C1E0C-5CCF-401C-BBAD-ABCA7E9C1736}" destId="{2623C78E-3327-4CF7-9B66-1D164C855536}" srcOrd="3" destOrd="0" presId="urn:microsoft.com/office/officeart/2005/8/layout/radial1"/>
    <dgm:cxn modelId="{4DD8DB81-7CB3-457B-A4AF-DA1FCA7F40FB}" type="presParOf" srcId="{2623C78E-3327-4CF7-9B66-1D164C855536}" destId="{BEA67E68-2ADB-4E42-A8E2-E267BF9D6556}" srcOrd="0" destOrd="0" presId="urn:microsoft.com/office/officeart/2005/8/layout/radial1"/>
    <dgm:cxn modelId="{902DAA46-348F-4F17-B652-3D589CAA18DF}" type="presParOf" srcId="{7F8C1E0C-5CCF-401C-BBAD-ABCA7E9C1736}" destId="{BFCC64D9-A169-41D1-B6EF-0EC42675CECF}" srcOrd="4" destOrd="0" presId="urn:microsoft.com/office/officeart/2005/8/layout/radial1"/>
    <dgm:cxn modelId="{41ED2318-E1DF-42E1-B4A3-F537FECCCC91}" type="presParOf" srcId="{7F8C1E0C-5CCF-401C-BBAD-ABCA7E9C1736}" destId="{00F44ACB-C13F-421A-988C-C88821DF2FE0}" srcOrd="5" destOrd="0" presId="urn:microsoft.com/office/officeart/2005/8/layout/radial1"/>
    <dgm:cxn modelId="{1B9EF000-92C3-4CA2-9C1A-303FF332FBBF}" type="presParOf" srcId="{00F44ACB-C13F-421A-988C-C88821DF2FE0}" destId="{FAD6C87C-51D7-4C77-B39A-2F60E302F23C}" srcOrd="0" destOrd="0" presId="urn:microsoft.com/office/officeart/2005/8/layout/radial1"/>
    <dgm:cxn modelId="{7473FA49-EDB3-4AA3-88AE-27FA73177AF1}" type="presParOf" srcId="{7F8C1E0C-5CCF-401C-BBAD-ABCA7E9C1736}" destId="{6DA2094A-F5F8-46FF-8774-1564261B37E1}" srcOrd="6" destOrd="0" presId="urn:microsoft.com/office/officeart/2005/8/layout/radial1"/>
    <dgm:cxn modelId="{8CF4CE9B-07F0-4724-B3C0-BDECF4F3A588}" type="presParOf" srcId="{7F8C1E0C-5CCF-401C-BBAD-ABCA7E9C1736}" destId="{0FF437C5-95B9-477E-8B5E-D66830CA9606}" srcOrd="7" destOrd="0" presId="urn:microsoft.com/office/officeart/2005/8/layout/radial1"/>
    <dgm:cxn modelId="{9CB91601-BAFF-495A-915F-9099AD599834}" type="presParOf" srcId="{0FF437C5-95B9-477E-8B5E-D66830CA9606}" destId="{C2E00B56-D313-43AF-B0B8-EE9EE0E45574}" srcOrd="0" destOrd="0" presId="urn:microsoft.com/office/officeart/2005/8/layout/radial1"/>
    <dgm:cxn modelId="{01C20FFD-46AE-46E4-8380-85B1BFF8C4DC}" type="presParOf" srcId="{7F8C1E0C-5CCF-401C-BBAD-ABCA7E9C1736}" destId="{B6BAC1A6-4BC3-4BB6-9C63-EE1B9FB7E618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2217E50-A59F-4682-A34B-2FA72A28C355}" type="doc">
      <dgm:prSet loTypeId="urn:microsoft.com/office/officeart/2005/8/layout/radial1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15165F4-27B5-4EAB-944C-A9BA2AAB4DE3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الذَّوْق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F3A75D2-E511-4049-88F2-0E58BF234A97}" type="parTrans" cxnId="{E278C664-9DB3-4B47-A779-8233C5A7C30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F1D2116-6665-4DA9-BAB0-E27C4C988856}" type="sibTrans" cxnId="{E278C664-9DB3-4B47-A779-8233C5A7C30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83B88EE-A8DB-4B20-BB7C-DFE461B111D0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طَعْم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2388991-07F6-442E-AC47-6DB9B9EA3568}" type="parTrans" cxnId="{560E7841-F0D1-4579-AC28-F6A35B9E097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83537A4-BDE7-4C42-AAC6-C4006423AF8A}" type="sibTrans" cxnId="{560E7841-F0D1-4579-AC28-F6A35B9E097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6D138601-B780-4AC6-8ECF-3BE33E2C6B77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مُرّ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54AE587-813E-4F31-B7A5-7B3187897ADE}" type="parTrans" cxnId="{189331B1-7944-4CB1-A7A2-11A4F14066A7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C32B233-B71E-4054-8CE1-EBFFAA4410D2}" type="sibTrans" cxnId="{189331B1-7944-4CB1-A7A2-11A4F14066A7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1FAE245-3ABC-4B24-9F30-ED935D6AC081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حَامِض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A1CA1D5-06AC-4AA4-9AE1-2F0FC95F2711}" type="parTrans" cxnId="{E58ACAAC-B97B-49C7-9126-838F0E2F0352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2FAA0CF-D1E7-4529-B2C8-55FDDDB6080B}" type="sibTrans" cxnId="{E58ACAAC-B97B-49C7-9126-838F0E2F0352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0B774C7-310D-4187-8044-8F79221C96D4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مَالِح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02BB25D-1F0C-4DC0-9899-60DF75E61A4C}" type="parTrans" cxnId="{B890C88E-0720-4343-8A44-CBB825213E6C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B2ABB32-8129-4B4C-8FF2-7E2A02B27C06}" type="sibTrans" cxnId="{B890C88E-0720-4343-8A44-CBB825213E6C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68F2C902-06F2-40FD-B566-DF2E3ACDBDD8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حُلْو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8705B35-0FD1-4D59-9421-5E98FAA3BD79}" type="parTrans" cxnId="{85067469-B902-4666-92A1-7958E0744EC0}">
      <dgm:prSet/>
      <dgm:spPr/>
      <dgm:t>
        <a:bodyPr/>
        <a:lstStyle/>
        <a:p>
          <a:endParaRPr lang="en-US"/>
        </a:p>
      </dgm:t>
    </dgm:pt>
    <dgm:pt modelId="{A2CC42E9-6075-4356-B965-006421CEFE00}" type="sibTrans" cxnId="{85067469-B902-4666-92A1-7958E0744EC0}">
      <dgm:prSet/>
      <dgm:spPr/>
      <dgm:t>
        <a:bodyPr/>
        <a:lstStyle/>
        <a:p>
          <a:endParaRPr lang="en-US"/>
        </a:p>
      </dgm:t>
    </dgm:pt>
    <dgm:pt modelId="{08691153-7C68-4CCC-BE36-4B6C675AE080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اللِّسَان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2B20BDA-DD78-407A-AA88-0213AAC89350}" type="parTrans" cxnId="{FADAEA47-BC15-40FC-AB2D-5734DFA67E29}">
      <dgm:prSet/>
      <dgm:spPr/>
      <dgm:t>
        <a:bodyPr/>
        <a:lstStyle/>
        <a:p>
          <a:endParaRPr lang="en-US"/>
        </a:p>
      </dgm:t>
    </dgm:pt>
    <dgm:pt modelId="{AA5438BE-5862-4402-B9EE-6E587CA43E86}" type="sibTrans" cxnId="{FADAEA47-BC15-40FC-AB2D-5734DFA67E29}">
      <dgm:prSet/>
      <dgm:spPr/>
      <dgm:t>
        <a:bodyPr/>
        <a:lstStyle/>
        <a:p>
          <a:endParaRPr lang="en-US"/>
        </a:p>
      </dgm:t>
    </dgm:pt>
    <dgm:pt modelId="{7F8C1E0C-5CCF-401C-BBAD-ABCA7E9C1736}" type="pres">
      <dgm:prSet presAssocID="{A2217E50-A59F-4682-A34B-2FA72A28C355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6EA62F6-6B79-4790-AC75-DEFDEA8BAE6C}" type="pres">
      <dgm:prSet presAssocID="{915165F4-27B5-4EAB-944C-A9BA2AAB4DE3}" presName="centerShape" presStyleLbl="node0" presStyleIdx="0" presStyleCnt="1"/>
      <dgm:spPr/>
    </dgm:pt>
    <dgm:pt modelId="{241C891E-D3AB-4BDE-8770-A09C47141B06}" type="pres">
      <dgm:prSet presAssocID="{32B20BDA-DD78-407A-AA88-0213AAC89350}" presName="Name9" presStyleLbl="parChTrans1D2" presStyleIdx="0" presStyleCnt="6"/>
      <dgm:spPr/>
    </dgm:pt>
    <dgm:pt modelId="{DB25AADD-5C8C-4D20-B25F-8F90D212EF02}" type="pres">
      <dgm:prSet presAssocID="{32B20BDA-DD78-407A-AA88-0213AAC89350}" presName="connTx" presStyleLbl="parChTrans1D2" presStyleIdx="0" presStyleCnt="6"/>
      <dgm:spPr/>
    </dgm:pt>
    <dgm:pt modelId="{DC91961B-5E68-4446-A7FB-630AF57A251E}" type="pres">
      <dgm:prSet presAssocID="{08691153-7C68-4CCC-BE36-4B6C675AE080}" presName="node" presStyleLbl="node1" presStyleIdx="0" presStyleCnt="6">
        <dgm:presLayoutVars>
          <dgm:bulletEnabled val="1"/>
        </dgm:presLayoutVars>
      </dgm:prSet>
      <dgm:spPr/>
    </dgm:pt>
    <dgm:pt modelId="{71B69F85-1912-4558-A098-2D12C841218B}" type="pres">
      <dgm:prSet presAssocID="{C2388991-07F6-442E-AC47-6DB9B9EA3568}" presName="Name9" presStyleLbl="parChTrans1D2" presStyleIdx="1" presStyleCnt="6"/>
      <dgm:spPr/>
    </dgm:pt>
    <dgm:pt modelId="{CC1912E5-215E-403E-A28F-018A9943EE0E}" type="pres">
      <dgm:prSet presAssocID="{C2388991-07F6-442E-AC47-6DB9B9EA3568}" presName="connTx" presStyleLbl="parChTrans1D2" presStyleIdx="1" presStyleCnt="6"/>
      <dgm:spPr/>
    </dgm:pt>
    <dgm:pt modelId="{D76B4B5C-4592-4226-BFF2-97E54732AC2F}" type="pres">
      <dgm:prSet presAssocID="{183B88EE-A8DB-4B20-BB7C-DFE461B111D0}" presName="node" presStyleLbl="node1" presStyleIdx="1" presStyleCnt="6">
        <dgm:presLayoutVars>
          <dgm:bulletEnabled val="1"/>
        </dgm:presLayoutVars>
      </dgm:prSet>
      <dgm:spPr/>
    </dgm:pt>
    <dgm:pt modelId="{2623C78E-3327-4CF7-9B66-1D164C855536}" type="pres">
      <dgm:prSet presAssocID="{254AE587-813E-4F31-B7A5-7B3187897ADE}" presName="Name9" presStyleLbl="parChTrans1D2" presStyleIdx="2" presStyleCnt="6"/>
      <dgm:spPr/>
    </dgm:pt>
    <dgm:pt modelId="{BEA67E68-2ADB-4E42-A8E2-E267BF9D6556}" type="pres">
      <dgm:prSet presAssocID="{254AE587-813E-4F31-B7A5-7B3187897ADE}" presName="connTx" presStyleLbl="parChTrans1D2" presStyleIdx="2" presStyleCnt="6"/>
      <dgm:spPr/>
    </dgm:pt>
    <dgm:pt modelId="{BFCC64D9-A169-41D1-B6EF-0EC42675CECF}" type="pres">
      <dgm:prSet presAssocID="{6D138601-B780-4AC6-8ECF-3BE33E2C6B77}" presName="node" presStyleLbl="node1" presStyleIdx="2" presStyleCnt="6">
        <dgm:presLayoutVars>
          <dgm:bulletEnabled val="1"/>
        </dgm:presLayoutVars>
      </dgm:prSet>
      <dgm:spPr/>
    </dgm:pt>
    <dgm:pt modelId="{00F44ACB-C13F-421A-988C-C88821DF2FE0}" type="pres">
      <dgm:prSet presAssocID="{9A1CA1D5-06AC-4AA4-9AE1-2F0FC95F2711}" presName="Name9" presStyleLbl="parChTrans1D2" presStyleIdx="3" presStyleCnt="6"/>
      <dgm:spPr/>
    </dgm:pt>
    <dgm:pt modelId="{FAD6C87C-51D7-4C77-B39A-2F60E302F23C}" type="pres">
      <dgm:prSet presAssocID="{9A1CA1D5-06AC-4AA4-9AE1-2F0FC95F2711}" presName="connTx" presStyleLbl="parChTrans1D2" presStyleIdx="3" presStyleCnt="6"/>
      <dgm:spPr/>
    </dgm:pt>
    <dgm:pt modelId="{6DA2094A-F5F8-46FF-8774-1564261B37E1}" type="pres">
      <dgm:prSet presAssocID="{C1FAE245-3ABC-4B24-9F30-ED935D6AC081}" presName="node" presStyleLbl="node1" presStyleIdx="3" presStyleCnt="6">
        <dgm:presLayoutVars>
          <dgm:bulletEnabled val="1"/>
        </dgm:presLayoutVars>
      </dgm:prSet>
      <dgm:spPr/>
    </dgm:pt>
    <dgm:pt modelId="{0FF437C5-95B9-477E-8B5E-D66830CA9606}" type="pres">
      <dgm:prSet presAssocID="{102BB25D-1F0C-4DC0-9899-60DF75E61A4C}" presName="Name9" presStyleLbl="parChTrans1D2" presStyleIdx="4" presStyleCnt="6"/>
      <dgm:spPr/>
    </dgm:pt>
    <dgm:pt modelId="{C2E00B56-D313-43AF-B0B8-EE9EE0E45574}" type="pres">
      <dgm:prSet presAssocID="{102BB25D-1F0C-4DC0-9899-60DF75E61A4C}" presName="connTx" presStyleLbl="parChTrans1D2" presStyleIdx="4" presStyleCnt="6"/>
      <dgm:spPr/>
    </dgm:pt>
    <dgm:pt modelId="{B6BAC1A6-4BC3-4BB6-9C63-EE1B9FB7E618}" type="pres">
      <dgm:prSet presAssocID="{00B774C7-310D-4187-8044-8F79221C96D4}" presName="node" presStyleLbl="node1" presStyleIdx="4" presStyleCnt="6">
        <dgm:presLayoutVars>
          <dgm:bulletEnabled val="1"/>
        </dgm:presLayoutVars>
      </dgm:prSet>
      <dgm:spPr/>
    </dgm:pt>
    <dgm:pt modelId="{B9787EED-971E-4085-A4B5-29509357CDC6}" type="pres">
      <dgm:prSet presAssocID="{F8705B35-0FD1-4D59-9421-5E98FAA3BD79}" presName="Name9" presStyleLbl="parChTrans1D2" presStyleIdx="5" presStyleCnt="6"/>
      <dgm:spPr/>
    </dgm:pt>
    <dgm:pt modelId="{C3C7616A-33C8-475D-B778-7299189AAF91}" type="pres">
      <dgm:prSet presAssocID="{F8705B35-0FD1-4D59-9421-5E98FAA3BD79}" presName="connTx" presStyleLbl="parChTrans1D2" presStyleIdx="5" presStyleCnt="6"/>
      <dgm:spPr/>
    </dgm:pt>
    <dgm:pt modelId="{9FAEC957-FC87-4CF4-9CD0-7D450A718D68}" type="pres">
      <dgm:prSet presAssocID="{68F2C902-06F2-40FD-B566-DF2E3ACDBDD8}" presName="node" presStyleLbl="node1" presStyleIdx="5" presStyleCnt="6">
        <dgm:presLayoutVars>
          <dgm:bulletEnabled val="1"/>
        </dgm:presLayoutVars>
      </dgm:prSet>
      <dgm:spPr/>
    </dgm:pt>
  </dgm:ptLst>
  <dgm:cxnLst>
    <dgm:cxn modelId="{953FBC0C-EACA-4D80-AF3D-63CB55A74E8A}" type="presOf" srcId="{08691153-7C68-4CCC-BE36-4B6C675AE080}" destId="{DC91961B-5E68-4446-A7FB-630AF57A251E}" srcOrd="0" destOrd="0" presId="urn:microsoft.com/office/officeart/2005/8/layout/radial1"/>
    <dgm:cxn modelId="{D79E8F10-3FA7-453A-B9A8-B5C12AD1666A}" type="presOf" srcId="{9A1CA1D5-06AC-4AA4-9AE1-2F0FC95F2711}" destId="{FAD6C87C-51D7-4C77-B39A-2F60E302F23C}" srcOrd="1" destOrd="0" presId="urn:microsoft.com/office/officeart/2005/8/layout/radial1"/>
    <dgm:cxn modelId="{0C5A651D-FA6A-4661-B39A-94CEE17BD291}" type="presOf" srcId="{A2217E50-A59F-4682-A34B-2FA72A28C355}" destId="{7F8C1E0C-5CCF-401C-BBAD-ABCA7E9C1736}" srcOrd="0" destOrd="0" presId="urn:microsoft.com/office/officeart/2005/8/layout/radial1"/>
    <dgm:cxn modelId="{3AE63326-12F7-4BB6-BB20-131A3B63D45A}" type="presOf" srcId="{F8705B35-0FD1-4D59-9421-5E98FAA3BD79}" destId="{C3C7616A-33C8-475D-B778-7299189AAF91}" srcOrd="1" destOrd="0" presId="urn:microsoft.com/office/officeart/2005/8/layout/radial1"/>
    <dgm:cxn modelId="{8CB06834-D948-4347-B10B-B18B3A312DE7}" type="presOf" srcId="{9A1CA1D5-06AC-4AA4-9AE1-2F0FC95F2711}" destId="{00F44ACB-C13F-421A-988C-C88821DF2FE0}" srcOrd="0" destOrd="0" presId="urn:microsoft.com/office/officeart/2005/8/layout/radial1"/>
    <dgm:cxn modelId="{560E7841-F0D1-4579-AC28-F6A35B9E0976}" srcId="{915165F4-27B5-4EAB-944C-A9BA2AAB4DE3}" destId="{183B88EE-A8DB-4B20-BB7C-DFE461B111D0}" srcOrd="1" destOrd="0" parTransId="{C2388991-07F6-442E-AC47-6DB9B9EA3568}" sibTransId="{383537A4-BDE7-4C42-AAC6-C4006423AF8A}"/>
    <dgm:cxn modelId="{E278C664-9DB3-4B47-A779-8233C5A7C30A}" srcId="{A2217E50-A59F-4682-A34B-2FA72A28C355}" destId="{915165F4-27B5-4EAB-944C-A9BA2AAB4DE3}" srcOrd="0" destOrd="0" parTransId="{7F3A75D2-E511-4049-88F2-0E58BF234A97}" sibTransId="{2F1D2116-6665-4DA9-BAB0-E27C4C988856}"/>
    <dgm:cxn modelId="{FADAEA47-BC15-40FC-AB2D-5734DFA67E29}" srcId="{915165F4-27B5-4EAB-944C-A9BA2AAB4DE3}" destId="{08691153-7C68-4CCC-BE36-4B6C675AE080}" srcOrd="0" destOrd="0" parTransId="{32B20BDA-DD78-407A-AA88-0213AAC89350}" sibTransId="{AA5438BE-5862-4402-B9EE-6E587CA43E86}"/>
    <dgm:cxn modelId="{A1BA8A48-FC49-412F-A090-6B3D40EC12F4}" type="presOf" srcId="{68F2C902-06F2-40FD-B566-DF2E3ACDBDD8}" destId="{9FAEC957-FC87-4CF4-9CD0-7D450A718D68}" srcOrd="0" destOrd="0" presId="urn:microsoft.com/office/officeart/2005/8/layout/radial1"/>
    <dgm:cxn modelId="{A4F4F168-9C9D-4D97-8221-DDFBF965B20A}" type="presOf" srcId="{32B20BDA-DD78-407A-AA88-0213AAC89350}" destId="{241C891E-D3AB-4BDE-8770-A09C47141B06}" srcOrd="0" destOrd="0" presId="urn:microsoft.com/office/officeart/2005/8/layout/radial1"/>
    <dgm:cxn modelId="{85067469-B902-4666-92A1-7958E0744EC0}" srcId="{915165F4-27B5-4EAB-944C-A9BA2AAB4DE3}" destId="{68F2C902-06F2-40FD-B566-DF2E3ACDBDD8}" srcOrd="5" destOrd="0" parTransId="{F8705B35-0FD1-4D59-9421-5E98FAA3BD79}" sibTransId="{A2CC42E9-6075-4356-B965-006421CEFE00}"/>
    <dgm:cxn modelId="{96A1BD6A-AD75-4553-BA4E-AB09EE70A772}" type="presOf" srcId="{32B20BDA-DD78-407A-AA88-0213AAC89350}" destId="{DB25AADD-5C8C-4D20-B25F-8F90D212EF02}" srcOrd="1" destOrd="0" presId="urn:microsoft.com/office/officeart/2005/8/layout/radial1"/>
    <dgm:cxn modelId="{F51A3C6B-4598-4493-98B4-6545B648DAA5}" type="presOf" srcId="{6D138601-B780-4AC6-8ECF-3BE33E2C6B77}" destId="{BFCC64D9-A169-41D1-B6EF-0EC42675CECF}" srcOrd="0" destOrd="0" presId="urn:microsoft.com/office/officeart/2005/8/layout/radial1"/>
    <dgm:cxn modelId="{DB331F53-D5B4-41FA-997F-B70B044863C9}" type="presOf" srcId="{C2388991-07F6-442E-AC47-6DB9B9EA3568}" destId="{CC1912E5-215E-403E-A28F-018A9943EE0E}" srcOrd="1" destOrd="0" presId="urn:microsoft.com/office/officeart/2005/8/layout/radial1"/>
    <dgm:cxn modelId="{0000A973-C90C-400E-AAFD-0F9243FBAB83}" type="presOf" srcId="{C2388991-07F6-442E-AC47-6DB9B9EA3568}" destId="{71B69F85-1912-4558-A098-2D12C841218B}" srcOrd="0" destOrd="0" presId="urn:microsoft.com/office/officeart/2005/8/layout/radial1"/>
    <dgm:cxn modelId="{17F11A78-1F6C-46B6-B398-EC7CCEAD28F1}" type="presOf" srcId="{254AE587-813E-4F31-B7A5-7B3187897ADE}" destId="{BEA67E68-2ADB-4E42-A8E2-E267BF9D6556}" srcOrd="1" destOrd="0" presId="urn:microsoft.com/office/officeart/2005/8/layout/radial1"/>
    <dgm:cxn modelId="{29DA377A-7FE7-4575-B9E2-E3D812EE0463}" type="presOf" srcId="{C1FAE245-3ABC-4B24-9F30-ED935D6AC081}" destId="{6DA2094A-F5F8-46FF-8774-1564261B37E1}" srcOrd="0" destOrd="0" presId="urn:microsoft.com/office/officeart/2005/8/layout/radial1"/>
    <dgm:cxn modelId="{C18EFA5A-B805-4AFB-9081-1D5EBE5A05AF}" type="presOf" srcId="{102BB25D-1F0C-4DC0-9899-60DF75E61A4C}" destId="{0FF437C5-95B9-477E-8B5E-D66830CA9606}" srcOrd="0" destOrd="0" presId="urn:microsoft.com/office/officeart/2005/8/layout/radial1"/>
    <dgm:cxn modelId="{EBD66A80-2695-4D32-897B-B0B97BCF08E5}" type="presOf" srcId="{915165F4-27B5-4EAB-944C-A9BA2AAB4DE3}" destId="{D6EA62F6-6B79-4790-AC75-DEFDEA8BAE6C}" srcOrd="0" destOrd="0" presId="urn:microsoft.com/office/officeart/2005/8/layout/radial1"/>
    <dgm:cxn modelId="{B890C88E-0720-4343-8A44-CBB825213E6C}" srcId="{915165F4-27B5-4EAB-944C-A9BA2AAB4DE3}" destId="{00B774C7-310D-4187-8044-8F79221C96D4}" srcOrd="4" destOrd="0" parTransId="{102BB25D-1F0C-4DC0-9899-60DF75E61A4C}" sibTransId="{0B2ABB32-8129-4B4C-8FF2-7E2A02B27C06}"/>
    <dgm:cxn modelId="{E58ACAAC-B97B-49C7-9126-838F0E2F0352}" srcId="{915165F4-27B5-4EAB-944C-A9BA2AAB4DE3}" destId="{C1FAE245-3ABC-4B24-9F30-ED935D6AC081}" srcOrd="3" destOrd="0" parTransId="{9A1CA1D5-06AC-4AA4-9AE1-2F0FC95F2711}" sibTransId="{82FAA0CF-D1E7-4529-B2C8-55FDDDB6080B}"/>
    <dgm:cxn modelId="{189331B1-7944-4CB1-A7A2-11A4F14066A7}" srcId="{915165F4-27B5-4EAB-944C-A9BA2AAB4DE3}" destId="{6D138601-B780-4AC6-8ECF-3BE33E2C6B77}" srcOrd="2" destOrd="0" parTransId="{254AE587-813E-4F31-B7A5-7B3187897ADE}" sibTransId="{FC32B233-B71E-4054-8CE1-EBFFAA4410D2}"/>
    <dgm:cxn modelId="{6EF420BD-3B16-4ECC-AEED-8635EDEC990C}" type="presOf" srcId="{183B88EE-A8DB-4B20-BB7C-DFE461B111D0}" destId="{D76B4B5C-4592-4226-BFF2-97E54732AC2F}" srcOrd="0" destOrd="0" presId="urn:microsoft.com/office/officeart/2005/8/layout/radial1"/>
    <dgm:cxn modelId="{9DF252E1-FE91-468A-B002-D49DD53A289D}" type="presOf" srcId="{102BB25D-1F0C-4DC0-9899-60DF75E61A4C}" destId="{C2E00B56-D313-43AF-B0B8-EE9EE0E45574}" srcOrd="1" destOrd="0" presId="urn:microsoft.com/office/officeart/2005/8/layout/radial1"/>
    <dgm:cxn modelId="{BDF039E4-A843-4033-A33E-91CA4494B019}" type="presOf" srcId="{254AE587-813E-4F31-B7A5-7B3187897ADE}" destId="{2623C78E-3327-4CF7-9B66-1D164C855536}" srcOrd="0" destOrd="0" presId="urn:microsoft.com/office/officeart/2005/8/layout/radial1"/>
    <dgm:cxn modelId="{5AFEFEE7-5E0F-4353-A9AE-2DAE15381ED1}" type="presOf" srcId="{00B774C7-310D-4187-8044-8F79221C96D4}" destId="{B6BAC1A6-4BC3-4BB6-9C63-EE1B9FB7E618}" srcOrd="0" destOrd="0" presId="urn:microsoft.com/office/officeart/2005/8/layout/radial1"/>
    <dgm:cxn modelId="{E48AC9F6-65A7-44F1-B1AD-C5AE68524F6B}" type="presOf" srcId="{F8705B35-0FD1-4D59-9421-5E98FAA3BD79}" destId="{B9787EED-971E-4085-A4B5-29509357CDC6}" srcOrd="0" destOrd="0" presId="urn:microsoft.com/office/officeart/2005/8/layout/radial1"/>
    <dgm:cxn modelId="{C3A4B888-944A-4D60-89BC-2F771740B98B}" type="presParOf" srcId="{7F8C1E0C-5CCF-401C-BBAD-ABCA7E9C1736}" destId="{D6EA62F6-6B79-4790-AC75-DEFDEA8BAE6C}" srcOrd="0" destOrd="0" presId="urn:microsoft.com/office/officeart/2005/8/layout/radial1"/>
    <dgm:cxn modelId="{CA3F959F-2F69-4923-AE6B-890B0B2A3259}" type="presParOf" srcId="{7F8C1E0C-5CCF-401C-BBAD-ABCA7E9C1736}" destId="{241C891E-D3AB-4BDE-8770-A09C47141B06}" srcOrd="1" destOrd="0" presId="urn:microsoft.com/office/officeart/2005/8/layout/radial1"/>
    <dgm:cxn modelId="{49D58373-9DD1-4487-9AA1-448E3F7AA2BF}" type="presParOf" srcId="{241C891E-D3AB-4BDE-8770-A09C47141B06}" destId="{DB25AADD-5C8C-4D20-B25F-8F90D212EF02}" srcOrd="0" destOrd="0" presId="urn:microsoft.com/office/officeart/2005/8/layout/radial1"/>
    <dgm:cxn modelId="{0BD8E795-E80D-42E6-BD0B-73553798211E}" type="presParOf" srcId="{7F8C1E0C-5CCF-401C-BBAD-ABCA7E9C1736}" destId="{DC91961B-5E68-4446-A7FB-630AF57A251E}" srcOrd="2" destOrd="0" presId="urn:microsoft.com/office/officeart/2005/8/layout/radial1"/>
    <dgm:cxn modelId="{C3800688-35AA-4725-BB46-4FCB6C2985AC}" type="presParOf" srcId="{7F8C1E0C-5CCF-401C-BBAD-ABCA7E9C1736}" destId="{71B69F85-1912-4558-A098-2D12C841218B}" srcOrd="3" destOrd="0" presId="urn:microsoft.com/office/officeart/2005/8/layout/radial1"/>
    <dgm:cxn modelId="{8AC5AC5F-4B19-417F-95D3-656F6C93283C}" type="presParOf" srcId="{71B69F85-1912-4558-A098-2D12C841218B}" destId="{CC1912E5-215E-403E-A28F-018A9943EE0E}" srcOrd="0" destOrd="0" presId="urn:microsoft.com/office/officeart/2005/8/layout/radial1"/>
    <dgm:cxn modelId="{0F3B56FD-C971-49D0-BAD8-FEDA662F7C59}" type="presParOf" srcId="{7F8C1E0C-5CCF-401C-BBAD-ABCA7E9C1736}" destId="{D76B4B5C-4592-4226-BFF2-97E54732AC2F}" srcOrd="4" destOrd="0" presId="urn:microsoft.com/office/officeart/2005/8/layout/radial1"/>
    <dgm:cxn modelId="{D83BFA19-6E8B-4D55-95B8-A189823DC028}" type="presParOf" srcId="{7F8C1E0C-5CCF-401C-BBAD-ABCA7E9C1736}" destId="{2623C78E-3327-4CF7-9B66-1D164C855536}" srcOrd="5" destOrd="0" presId="urn:microsoft.com/office/officeart/2005/8/layout/radial1"/>
    <dgm:cxn modelId="{4DD8DB81-7CB3-457B-A4AF-DA1FCA7F40FB}" type="presParOf" srcId="{2623C78E-3327-4CF7-9B66-1D164C855536}" destId="{BEA67E68-2ADB-4E42-A8E2-E267BF9D6556}" srcOrd="0" destOrd="0" presId="urn:microsoft.com/office/officeart/2005/8/layout/radial1"/>
    <dgm:cxn modelId="{902DAA46-348F-4F17-B652-3D589CAA18DF}" type="presParOf" srcId="{7F8C1E0C-5CCF-401C-BBAD-ABCA7E9C1736}" destId="{BFCC64D9-A169-41D1-B6EF-0EC42675CECF}" srcOrd="6" destOrd="0" presId="urn:microsoft.com/office/officeart/2005/8/layout/radial1"/>
    <dgm:cxn modelId="{41ED2318-E1DF-42E1-B4A3-F537FECCCC91}" type="presParOf" srcId="{7F8C1E0C-5CCF-401C-BBAD-ABCA7E9C1736}" destId="{00F44ACB-C13F-421A-988C-C88821DF2FE0}" srcOrd="7" destOrd="0" presId="urn:microsoft.com/office/officeart/2005/8/layout/radial1"/>
    <dgm:cxn modelId="{1B9EF000-92C3-4CA2-9C1A-303FF332FBBF}" type="presParOf" srcId="{00F44ACB-C13F-421A-988C-C88821DF2FE0}" destId="{FAD6C87C-51D7-4C77-B39A-2F60E302F23C}" srcOrd="0" destOrd="0" presId="urn:microsoft.com/office/officeart/2005/8/layout/radial1"/>
    <dgm:cxn modelId="{7473FA49-EDB3-4AA3-88AE-27FA73177AF1}" type="presParOf" srcId="{7F8C1E0C-5CCF-401C-BBAD-ABCA7E9C1736}" destId="{6DA2094A-F5F8-46FF-8774-1564261B37E1}" srcOrd="8" destOrd="0" presId="urn:microsoft.com/office/officeart/2005/8/layout/radial1"/>
    <dgm:cxn modelId="{8CF4CE9B-07F0-4724-B3C0-BDECF4F3A588}" type="presParOf" srcId="{7F8C1E0C-5CCF-401C-BBAD-ABCA7E9C1736}" destId="{0FF437C5-95B9-477E-8B5E-D66830CA9606}" srcOrd="9" destOrd="0" presId="urn:microsoft.com/office/officeart/2005/8/layout/radial1"/>
    <dgm:cxn modelId="{9CB91601-BAFF-495A-915F-9099AD599834}" type="presParOf" srcId="{0FF437C5-95B9-477E-8B5E-D66830CA9606}" destId="{C2E00B56-D313-43AF-B0B8-EE9EE0E45574}" srcOrd="0" destOrd="0" presId="urn:microsoft.com/office/officeart/2005/8/layout/radial1"/>
    <dgm:cxn modelId="{01C20FFD-46AE-46E4-8380-85B1BFF8C4DC}" type="presParOf" srcId="{7F8C1E0C-5CCF-401C-BBAD-ABCA7E9C1736}" destId="{B6BAC1A6-4BC3-4BB6-9C63-EE1B9FB7E618}" srcOrd="10" destOrd="0" presId="urn:microsoft.com/office/officeart/2005/8/layout/radial1"/>
    <dgm:cxn modelId="{E6ED38A3-33E9-4140-A1BC-295C12EF6EE4}" type="presParOf" srcId="{7F8C1E0C-5CCF-401C-BBAD-ABCA7E9C1736}" destId="{B9787EED-971E-4085-A4B5-29509357CDC6}" srcOrd="11" destOrd="0" presId="urn:microsoft.com/office/officeart/2005/8/layout/radial1"/>
    <dgm:cxn modelId="{F83A86F1-DC71-4CDD-B862-60027CBB523D}" type="presParOf" srcId="{B9787EED-971E-4085-A4B5-29509357CDC6}" destId="{C3C7616A-33C8-475D-B778-7299189AAF91}" srcOrd="0" destOrd="0" presId="urn:microsoft.com/office/officeart/2005/8/layout/radial1"/>
    <dgm:cxn modelId="{6D2C765E-FB53-44AB-9610-2032A4215A53}" type="presParOf" srcId="{7F8C1E0C-5CCF-401C-BBAD-ABCA7E9C1736}" destId="{9FAEC957-FC87-4CF4-9CD0-7D450A718D68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74DC4F-5C58-488B-8B4E-BCC4FB9AB38A}">
      <dsp:nvSpPr>
        <dsp:cNvPr id="0" name=""/>
        <dsp:cNvSpPr/>
      </dsp:nvSpPr>
      <dsp:spPr>
        <a:xfrm>
          <a:off x="5985668" y="357506"/>
          <a:ext cx="2135187" cy="128111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يَنْظُر</a:t>
          </a:r>
          <a:endParaRPr lang="en-US" sz="44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023190" y="395028"/>
        <a:ext cx="2060143" cy="1206068"/>
      </dsp:txXfrm>
    </dsp:sp>
    <dsp:sp modelId="{AD8DC11F-C417-4F4B-8FE8-8F890C6D1C40}">
      <dsp:nvSpPr>
        <dsp:cNvPr id="0" name=""/>
        <dsp:cNvSpPr/>
      </dsp:nvSpPr>
      <dsp:spPr>
        <a:xfrm rot="10800000">
          <a:off x="5319490" y="733299"/>
          <a:ext cx="452659" cy="5295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10800000">
        <a:off x="5455288" y="839204"/>
        <a:ext cx="316861" cy="317716"/>
      </dsp:txXfrm>
    </dsp:sp>
    <dsp:sp modelId="{C75A1CED-178D-4839-98A8-F594FBCF32DE}">
      <dsp:nvSpPr>
        <dsp:cNvPr id="0" name=""/>
        <dsp:cNvSpPr/>
      </dsp:nvSpPr>
      <dsp:spPr>
        <a:xfrm>
          <a:off x="2996406" y="357506"/>
          <a:ext cx="2135187" cy="1281112"/>
        </a:xfrm>
        <a:prstGeom prst="roundRect">
          <a:avLst>
            <a:gd name="adj" fmla="val 10000"/>
          </a:avLst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إِلَى الشَّاشَة</a:t>
          </a:r>
          <a:endParaRPr lang="en-US" sz="44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3033928" y="395028"/>
        <a:ext cx="2060143" cy="1206068"/>
      </dsp:txXfrm>
    </dsp:sp>
    <dsp:sp modelId="{ED47C96B-5B56-4F76-8F3B-16846D85623E}">
      <dsp:nvSpPr>
        <dsp:cNvPr id="0" name=""/>
        <dsp:cNvSpPr/>
      </dsp:nvSpPr>
      <dsp:spPr>
        <a:xfrm rot="10796090">
          <a:off x="2324658" y="735018"/>
          <a:ext cx="456444" cy="5295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10800000">
        <a:off x="2461591" y="840845"/>
        <a:ext cx="319511" cy="317716"/>
      </dsp:txXfrm>
    </dsp:sp>
    <dsp:sp modelId="{02457B3F-2AB3-41BE-BB87-F70624016D5E}">
      <dsp:nvSpPr>
        <dsp:cNvPr id="0" name=""/>
        <dsp:cNvSpPr/>
      </dsp:nvSpPr>
      <dsp:spPr>
        <a:xfrm>
          <a:off x="3" y="360914"/>
          <a:ext cx="2135187" cy="1281112"/>
        </a:xfrm>
        <a:prstGeom prst="roundRect">
          <a:avLst>
            <a:gd name="adj" fmla="val 1000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بِعَيْنِه</a:t>
          </a:r>
          <a:endParaRPr lang="en-US" sz="44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37525" y="398436"/>
        <a:ext cx="2060143" cy="120606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EA62F6-6B79-4790-AC75-DEFDEA8BAE6C}">
      <dsp:nvSpPr>
        <dsp:cNvPr id="0" name=""/>
        <dsp:cNvSpPr/>
      </dsp:nvSpPr>
      <dsp:spPr>
        <a:xfrm>
          <a:off x="4935140" y="3023365"/>
          <a:ext cx="2321718" cy="232171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marL="0" lvl="0" indent="0" algn="ctr" defTabSz="2889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اللَّمْس</a:t>
          </a:r>
          <a:endParaRPr lang="en-US" sz="6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275148" y="3363373"/>
        <a:ext cx="1641702" cy="1641702"/>
      </dsp:txXfrm>
    </dsp:sp>
    <dsp:sp modelId="{71B69F85-1912-4558-A098-2D12C841218B}">
      <dsp:nvSpPr>
        <dsp:cNvPr id="0" name=""/>
        <dsp:cNvSpPr/>
      </dsp:nvSpPr>
      <dsp:spPr>
        <a:xfrm rot="16200000">
          <a:off x="5746410" y="2656636"/>
          <a:ext cx="699178" cy="34277"/>
        </a:xfrm>
        <a:custGeom>
          <a:avLst/>
          <a:gdLst/>
          <a:ahLst/>
          <a:cxnLst/>
          <a:rect l="0" t="0" r="0" b="0"/>
          <a:pathLst>
            <a:path>
              <a:moveTo>
                <a:pt x="0" y="17138"/>
              </a:moveTo>
              <a:lnTo>
                <a:pt x="699178" y="17138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078520" y="2656296"/>
        <a:ext cx="34958" cy="34958"/>
      </dsp:txXfrm>
    </dsp:sp>
    <dsp:sp modelId="{D76B4B5C-4592-4226-BFF2-97E54732AC2F}">
      <dsp:nvSpPr>
        <dsp:cNvPr id="0" name=""/>
        <dsp:cNvSpPr/>
      </dsp:nvSpPr>
      <dsp:spPr>
        <a:xfrm>
          <a:off x="4935140" y="2467"/>
          <a:ext cx="2321718" cy="232171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marL="0" lvl="0" indent="0" algn="ctr" defTabSz="2889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اليَد</a:t>
          </a:r>
          <a:endParaRPr lang="en-US" sz="6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275148" y="342475"/>
        <a:ext cx="1641702" cy="1641702"/>
      </dsp:txXfrm>
    </dsp:sp>
    <dsp:sp modelId="{2623C78E-3327-4CF7-9B66-1D164C855536}">
      <dsp:nvSpPr>
        <dsp:cNvPr id="0" name=""/>
        <dsp:cNvSpPr/>
      </dsp:nvSpPr>
      <dsp:spPr>
        <a:xfrm rot="1800000">
          <a:off x="7054497" y="4922310"/>
          <a:ext cx="699178" cy="34277"/>
        </a:xfrm>
        <a:custGeom>
          <a:avLst/>
          <a:gdLst/>
          <a:ahLst/>
          <a:cxnLst/>
          <a:rect l="0" t="0" r="0" b="0"/>
          <a:pathLst>
            <a:path>
              <a:moveTo>
                <a:pt x="0" y="17138"/>
              </a:moveTo>
              <a:lnTo>
                <a:pt x="699178" y="17138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386607" y="4921969"/>
        <a:ext cx="34958" cy="34958"/>
      </dsp:txXfrm>
    </dsp:sp>
    <dsp:sp modelId="{BFCC64D9-A169-41D1-B6EF-0EC42675CECF}">
      <dsp:nvSpPr>
        <dsp:cNvPr id="0" name=""/>
        <dsp:cNvSpPr/>
      </dsp:nvSpPr>
      <dsp:spPr>
        <a:xfrm>
          <a:off x="7551314" y="4533813"/>
          <a:ext cx="2321718" cy="232171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marL="0" lvl="0" indent="0" algn="ctr" defTabSz="2889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النَّار</a:t>
          </a:r>
          <a:endParaRPr lang="en-US" sz="6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891322" y="4873821"/>
        <a:ext cx="1641702" cy="1641702"/>
      </dsp:txXfrm>
    </dsp:sp>
    <dsp:sp modelId="{00F44ACB-C13F-421A-988C-C88821DF2FE0}">
      <dsp:nvSpPr>
        <dsp:cNvPr id="0" name=""/>
        <dsp:cNvSpPr/>
      </dsp:nvSpPr>
      <dsp:spPr>
        <a:xfrm rot="9000000">
          <a:off x="4438323" y="4922310"/>
          <a:ext cx="699178" cy="34277"/>
        </a:xfrm>
        <a:custGeom>
          <a:avLst/>
          <a:gdLst/>
          <a:ahLst/>
          <a:cxnLst/>
          <a:rect l="0" t="0" r="0" b="0"/>
          <a:pathLst>
            <a:path>
              <a:moveTo>
                <a:pt x="0" y="17138"/>
              </a:moveTo>
              <a:lnTo>
                <a:pt x="699178" y="17138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10800000">
        <a:off x="4770433" y="4921969"/>
        <a:ext cx="34958" cy="34958"/>
      </dsp:txXfrm>
    </dsp:sp>
    <dsp:sp modelId="{6DA2094A-F5F8-46FF-8774-1564261B37E1}">
      <dsp:nvSpPr>
        <dsp:cNvPr id="0" name=""/>
        <dsp:cNvSpPr/>
      </dsp:nvSpPr>
      <dsp:spPr>
        <a:xfrm>
          <a:off x="2318966" y="4533813"/>
          <a:ext cx="2321718" cy="232171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marL="0" lvl="0" indent="0" algn="ctr" defTabSz="2889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المِدْفَأَة</a:t>
          </a:r>
          <a:endParaRPr lang="en-US" sz="6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658974" y="4873821"/>
        <a:ext cx="1641702" cy="16417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74DC4F-5C58-488B-8B4E-BCC4FB9AB38A}">
      <dsp:nvSpPr>
        <dsp:cNvPr id="0" name=""/>
        <dsp:cNvSpPr/>
      </dsp:nvSpPr>
      <dsp:spPr>
        <a:xfrm>
          <a:off x="5985668" y="357506"/>
          <a:ext cx="2135187" cy="128111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ctr" defTabSz="22225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يَشُم</a:t>
          </a:r>
          <a:endParaRPr lang="en-US" sz="50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023190" y="395028"/>
        <a:ext cx="2060143" cy="1206068"/>
      </dsp:txXfrm>
    </dsp:sp>
    <dsp:sp modelId="{AD8DC11F-C417-4F4B-8FE8-8F890C6D1C40}">
      <dsp:nvSpPr>
        <dsp:cNvPr id="0" name=""/>
        <dsp:cNvSpPr/>
      </dsp:nvSpPr>
      <dsp:spPr>
        <a:xfrm rot="10800000">
          <a:off x="5319490" y="733299"/>
          <a:ext cx="452659" cy="5295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10800000">
        <a:off x="5455288" y="839204"/>
        <a:ext cx="316861" cy="317716"/>
      </dsp:txXfrm>
    </dsp:sp>
    <dsp:sp modelId="{C75A1CED-178D-4839-98A8-F594FBCF32DE}">
      <dsp:nvSpPr>
        <dsp:cNvPr id="0" name=""/>
        <dsp:cNvSpPr/>
      </dsp:nvSpPr>
      <dsp:spPr>
        <a:xfrm>
          <a:off x="2996406" y="357506"/>
          <a:ext cx="2135187" cy="1281112"/>
        </a:xfrm>
        <a:prstGeom prst="roundRect">
          <a:avLst>
            <a:gd name="adj" fmla="val 10000"/>
          </a:avLst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ctr" defTabSz="22225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الرَّائِحَة</a:t>
          </a:r>
          <a:endParaRPr lang="en-US" sz="50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3033928" y="395028"/>
        <a:ext cx="2060143" cy="1206068"/>
      </dsp:txXfrm>
    </dsp:sp>
    <dsp:sp modelId="{ED47C96B-5B56-4F76-8F3B-16846D85623E}">
      <dsp:nvSpPr>
        <dsp:cNvPr id="0" name=""/>
        <dsp:cNvSpPr/>
      </dsp:nvSpPr>
      <dsp:spPr>
        <a:xfrm rot="10799324">
          <a:off x="2324658" y="733596"/>
          <a:ext cx="456443" cy="5295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10800000">
        <a:off x="2461591" y="839488"/>
        <a:ext cx="319510" cy="317716"/>
      </dsp:txXfrm>
    </dsp:sp>
    <dsp:sp modelId="{02457B3F-2AB3-41BE-BB87-F70624016D5E}">
      <dsp:nvSpPr>
        <dsp:cNvPr id="0" name=""/>
        <dsp:cNvSpPr/>
      </dsp:nvSpPr>
      <dsp:spPr>
        <a:xfrm>
          <a:off x="3" y="358096"/>
          <a:ext cx="2135187" cy="1281112"/>
        </a:xfrm>
        <a:prstGeom prst="roundRect">
          <a:avLst>
            <a:gd name="adj" fmla="val 1000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ctr" defTabSz="22225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بِأَنْفِه</a:t>
          </a:r>
          <a:endParaRPr lang="en-US" sz="50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37525" y="395618"/>
        <a:ext cx="2060143" cy="120606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74DC4F-5C58-488B-8B4E-BCC4FB9AB38A}">
      <dsp:nvSpPr>
        <dsp:cNvPr id="0" name=""/>
        <dsp:cNvSpPr/>
      </dsp:nvSpPr>
      <dsp:spPr>
        <a:xfrm>
          <a:off x="5985668" y="357506"/>
          <a:ext cx="2135187" cy="128111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ctr" defTabSz="22225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يَسْمَع</a:t>
          </a:r>
          <a:endParaRPr lang="en-US" sz="50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023190" y="395028"/>
        <a:ext cx="2060143" cy="1206068"/>
      </dsp:txXfrm>
    </dsp:sp>
    <dsp:sp modelId="{AD8DC11F-C417-4F4B-8FE8-8F890C6D1C40}">
      <dsp:nvSpPr>
        <dsp:cNvPr id="0" name=""/>
        <dsp:cNvSpPr/>
      </dsp:nvSpPr>
      <dsp:spPr>
        <a:xfrm rot="10800000">
          <a:off x="5319490" y="733299"/>
          <a:ext cx="452659" cy="5295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10800000">
        <a:off x="5455288" y="839204"/>
        <a:ext cx="316861" cy="317716"/>
      </dsp:txXfrm>
    </dsp:sp>
    <dsp:sp modelId="{C75A1CED-178D-4839-98A8-F594FBCF32DE}">
      <dsp:nvSpPr>
        <dsp:cNvPr id="0" name=""/>
        <dsp:cNvSpPr/>
      </dsp:nvSpPr>
      <dsp:spPr>
        <a:xfrm>
          <a:off x="2996406" y="357506"/>
          <a:ext cx="2135187" cy="1281112"/>
        </a:xfrm>
        <a:prstGeom prst="roundRect">
          <a:avLst>
            <a:gd name="adj" fmla="val 10000"/>
          </a:avLst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ctr" defTabSz="22225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الصَّوْت</a:t>
          </a:r>
          <a:endParaRPr lang="en-US" sz="50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3033928" y="395028"/>
        <a:ext cx="2060143" cy="1206068"/>
      </dsp:txXfrm>
    </dsp:sp>
    <dsp:sp modelId="{ED47C96B-5B56-4F76-8F3B-16846D85623E}">
      <dsp:nvSpPr>
        <dsp:cNvPr id="0" name=""/>
        <dsp:cNvSpPr/>
      </dsp:nvSpPr>
      <dsp:spPr>
        <a:xfrm rot="10800000">
          <a:off x="2324658" y="733299"/>
          <a:ext cx="456443" cy="5295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10800000">
        <a:off x="2461591" y="839204"/>
        <a:ext cx="319510" cy="317716"/>
      </dsp:txXfrm>
    </dsp:sp>
    <dsp:sp modelId="{02457B3F-2AB3-41BE-BB87-F70624016D5E}">
      <dsp:nvSpPr>
        <dsp:cNvPr id="0" name=""/>
        <dsp:cNvSpPr/>
      </dsp:nvSpPr>
      <dsp:spPr>
        <a:xfrm>
          <a:off x="3" y="357506"/>
          <a:ext cx="2135187" cy="1281112"/>
        </a:xfrm>
        <a:prstGeom prst="roundRect">
          <a:avLst>
            <a:gd name="adj" fmla="val 1000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ctr" defTabSz="22225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بِأُذُنِه</a:t>
          </a:r>
          <a:endParaRPr lang="en-US" sz="50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37525" y="395028"/>
        <a:ext cx="2060143" cy="120606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74DC4F-5C58-488B-8B4E-BCC4FB9AB38A}">
      <dsp:nvSpPr>
        <dsp:cNvPr id="0" name=""/>
        <dsp:cNvSpPr/>
      </dsp:nvSpPr>
      <dsp:spPr>
        <a:xfrm>
          <a:off x="5985668" y="357506"/>
          <a:ext cx="2135187" cy="128111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ctr" defTabSz="22225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يَذُوق</a:t>
          </a:r>
          <a:endParaRPr lang="en-US" sz="50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023190" y="395028"/>
        <a:ext cx="2060143" cy="1206068"/>
      </dsp:txXfrm>
    </dsp:sp>
    <dsp:sp modelId="{AD8DC11F-C417-4F4B-8FE8-8F890C6D1C40}">
      <dsp:nvSpPr>
        <dsp:cNvPr id="0" name=""/>
        <dsp:cNvSpPr/>
      </dsp:nvSpPr>
      <dsp:spPr>
        <a:xfrm rot="10800000">
          <a:off x="5319490" y="733299"/>
          <a:ext cx="452659" cy="5295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10800000">
        <a:off x="5455288" y="839204"/>
        <a:ext cx="316861" cy="317716"/>
      </dsp:txXfrm>
    </dsp:sp>
    <dsp:sp modelId="{C75A1CED-178D-4839-98A8-F594FBCF32DE}">
      <dsp:nvSpPr>
        <dsp:cNvPr id="0" name=""/>
        <dsp:cNvSpPr/>
      </dsp:nvSpPr>
      <dsp:spPr>
        <a:xfrm>
          <a:off x="2996406" y="357506"/>
          <a:ext cx="2135187" cy="1281112"/>
        </a:xfrm>
        <a:prstGeom prst="roundRect">
          <a:avLst>
            <a:gd name="adj" fmla="val 10000"/>
          </a:avLst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ctr" defTabSz="22225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الطَّعْم</a:t>
          </a:r>
          <a:endParaRPr lang="en-US" sz="50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3033928" y="395028"/>
        <a:ext cx="2060143" cy="1206068"/>
      </dsp:txXfrm>
    </dsp:sp>
    <dsp:sp modelId="{ED47C96B-5B56-4F76-8F3B-16846D85623E}">
      <dsp:nvSpPr>
        <dsp:cNvPr id="0" name=""/>
        <dsp:cNvSpPr/>
      </dsp:nvSpPr>
      <dsp:spPr>
        <a:xfrm rot="10800000">
          <a:off x="2324658" y="733299"/>
          <a:ext cx="456443" cy="5295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10800000">
        <a:off x="2461591" y="839204"/>
        <a:ext cx="319510" cy="317716"/>
      </dsp:txXfrm>
    </dsp:sp>
    <dsp:sp modelId="{02457B3F-2AB3-41BE-BB87-F70624016D5E}">
      <dsp:nvSpPr>
        <dsp:cNvPr id="0" name=""/>
        <dsp:cNvSpPr/>
      </dsp:nvSpPr>
      <dsp:spPr>
        <a:xfrm>
          <a:off x="3" y="357506"/>
          <a:ext cx="2135187" cy="1281112"/>
        </a:xfrm>
        <a:prstGeom prst="roundRect">
          <a:avLst>
            <a:gd name="adj" fmla="val 1000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ctr" defTabSz="22225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بِلِسَانِه</a:t>
          </a:r>
          <a:endParaRPr lang="en-US" sz="50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37525" y="395028"/>
        <a:ext cx="2060143" cy="120606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74DC4F-5C58-488B-8B4E-BCC4FB9AB38A}">
      <dsp:nvSpPr>
        <dsp:cNvPr id="0" name=""/>
        <dsp:cNvSpPr/>
      </dsp:nvSpPr>
      <dsp:spPr>
        <a:xfrm>
          <a:off x="5985668" y="357506"/>
          <a:ext cx="2135187" cy="128111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ctr" defTabSz="22225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يَلْمَس</a:t>
          </a:r>
          <a:endParaRPr lang="en-US" sz="50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023190" y="395028"/>
        <a:ext cx="2060143" cy="1206068"/>
      </dsp:txXfrm>
    </dsp:sp>
    <dsp:sp modelId="{AD8DC11F-C417-4F4B-8FE8-8F890C6D1C40}">
      <dsp:nvSpPr>
        <dsp:cNvPr id="0" name=""/>
        <dsp:cNvSpPr/>
      </dsp:nvSpPr>
      <dsp:spPr>
        <a:xfrm rot="10800000">
          <a:off x="5319490" y="733299"/>
          <a:ext cx="452659" cy="5295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10800000">
        <a:off x="5455288" y="839204"/>
        <a:ext cx="316861" cy="317716"/>
      </dsp:txXfrm>
    </dsp:sp>
    <dsp:sp modelId="{C75A1CED-178D-4839-98A8-F594FBCF32DE}">
      <dsp:nvSpPr>
        <dsp:cNvPr id="0" name=""/>
        <dsp:cNvSpPr/>
      </dsp:nvSpPr>
      <dsp:spPr>
        <a:xfrm>
          <a:off x="2996406" y="357506"/>
          <a:ext cx="2135187" cy="1281112"/>
        </a:xfrm>
        <a:prstGeom prst="roundRect">
          <a:avLst>
            <a:gd name="adj" fmla="val 10000"/>
          </a:avLst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ctr" defTabSz="22225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الجِسْم</a:t>
          </a:r>
          <a:endParaRPr lang="en-US" sz="50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3033928" y="395028"/>
        <a:ext cx="2060143" cy="1206068"/>
      </dsp:txXfrm>
    </dsp:sp>
    <dsp:sp modelId="{ED47C96B-5B56-4F76-8F3B-16846D85623E}">
      <dsp:nvSpPr>
        <dsp:cNvPr id="0" name=""/>
        <dsp:cNvSpPr/>
      </dsp:nvSpPr>
      <dsp:spPr>
        <a:xfrm rot="10800000">
          <a:off x="2324658" y="733299"/>
          <a:ext cx="456443" cy="5295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10800000">
        <a:off x="2461591" y="839204"/>
        <a:ext cx="319510" cy="317716"/>
      </dsp:txXfrm>
    </dsp:sp>
    <dsp:sp modelId="{02457B3F-2AB3-41BE-BB87-F70624016D5E}">
      <dsp:nvSpPr>
        <dsp:cNvPr id="0" name=""/>
        <dsp:cNvSpPr/>
      </dsp:nvSpPr>
      <dsp:spPr>
        <a:xfrm>
          <a:off x="3" y="357506"/>
          <a:ext cx="2135187" cy="1281112"/>
        </a:xfrm>
        <a:prstGeom prst="roundRect">
          <a:avLst>
            <a:gd name="adj" fmla="val 1000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ctr" defTabSz="22225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بِيَدِه</a:t>
          </a:r>
          <a:endParaRPr lang="en-US" sz="50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37525" y="395028"/>
        <a:ext cx="2060143" cy="120606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EA62F6-6B79-4790-AC75-DEFDEA8BAE6C}">
      <dsp:nvSpPr>
        <dsp:cNvPr id="0" name=""/>
        <dsp:cNvSpPr/>
      </dsp:nvSpPr>
      <dsp:spPr>
        <a:xfrm>
          <a:off x="5144988" y="2477988"/>
          <a:ext cx="1902023" cy="19020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17335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9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النَّظَر (إِلَى)</a:t>
          </a:r>
          <a:endParaRPr lang="en-US" sz="39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423533" y="2756533"/>
        <a:ext cx="1344933" cy="1344933"/>
      </dsp:txXfrm>
    </dsp:sp>
    <dsp:sp modelId="{71B69F85-1912-4558-A098-2D12C841218B}">
      <dsp:nvSpPr>
        <dsp:cNvPr id="0" name=""/>
        <dsp:cNvSpPr/>
      </dsp:nvSpPr>
      <dsp:spPr>
        <a:xfrm rot="16200000">
          <a:off x="5810690" y="2178638"/>
          <a:ext cx="570618" cy="28081"/>
        </a:xfrm>
        <a:custGeom>
          <a:avLst/>
          <a:gdLst/>
          <a:ahLst/>
          <a:cxnLst/>
          <a:rect l="0" t="0" r="0" b="0"/>
          <a:pathLst>
            <a:path>
              <a:moveTo>
                <a:pt x="0" y="14040"/>
              </a:moveTo>
              <a:lnTo>
                <a:pt x="570618" y="1404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081734" y="2178413"/>
        <a:ext cx="28530" cy="28530"/>
      </dsp:txXfrm>
    </dsp:sp>
    <dsp:sp modelId="{D76B4B5C-4592-4226-BFF2-97E54732AC2F}">
      <dsp:nvSpPr>
        <dsp:cNvPr id="0" name=""/>
        <dsp:cNvSpPr/>
      </dsp:nvSpPr>
      <dsp:spPr>
        <a:xfrm>
          <a:off x="5144988" y="5346"/>
          <a:ext cx="1902023" cy="190202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655" tIns="33655" rIns="33655" bIns="33655" numCol="1" spcCol="1270" anchor="ctr" anchorCtr="0">
          <a:noAutofit/>
        </a:bodyPr>
        <a:lstStyle/>
        <a:p>
          <a:pPr marL="0" lvl="0" indent="0" algn="ctr" defTabSz="23558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العَيْن</a:t>
          </a:r>
          <a:endParaRPr lang="en-US" sz="53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423533" y="283891"/>
        <a:ext cx="1344933" cy="1344933"/>
      </dsp:txXfrm>
    </dsp:sp>
    <dsp:sp modelId="{2623C78E-3327-4CF7-9B66-1D164C855536}">
      <dsp:nvSpPr>
        <dsp:cNvPr id="0" name=""/>
        <dsp:cNvSpPr/>
      </dsp:nvSpPr>
      <dsp:spPr>
        <a:xfrm>
          <a:off x="7047011" y="3414959"/>
          <a:ext cx="570618" cy="28081"/>
        </a:xfrm>
        <a:custGeom>
          <a:avLst/>
          <a:gdLst/>
          <a:ahLst/>
          <a:cxnLst/>
          <a:rect l="0" t="0" r="0" b="0"/>
          <a:pathLst>
            <a:path>
              <a:moveTo>
                <a:pt x="0" y="14040"/>
              </a:moveTo>
              <a:lnTo>
                <a:pt x="570618" y="1404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318055" y="3414734"/>
        <a:ext cx="28530" cy="28530"/>
      </dsp:txXfrm>
    </dsp:sp>
    <dsp:sp modelId="{BFCC64D9-A169-41D1-B6EF-0EC42675CECF}">
      <dsp:nvSpPr>
        <dsp:cNvPr id="0" name=""/>
        <dsp:cNvSpPr/>
      </dsp:nvSpPr>
      <dsp:spPr>
        <a:xfrm>
          <a:off x="7617630" y="2477988"/>
          <a:ext cx="1902023" cy="190202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655" tIns="33655" rIns="33655" bIns="33655" numCol="1" spcCol="1270" anchor="ctr" anchorCtr="0">
          <a:noAutofit/>
        </a:bodyPr>
        <a:lstStyle/>
        <a:p>
          <a:pPr marL="0" lvl="0" indent="0" algn="ctr" defTabSz="23558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يَرَى</a:t>
          </a:r>
          <a:endParaRPr lang="en-US" sz="53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896175" y="2756533"/>
        <a:ext cx="1344933" cy="1344933"/>
      </dsp:txXfrm>
    </dsp:sp>
    <dsp:sp modelId="{00F44ACB-C13F-421A-988C-C88821DF2FE0}">
      <dsp:nvSpPr>
        <dsp:cNvPr id="0" name=""/>
        <dsp:cNvSpPr/>
      </dsp:nvSpPr>
      <dsp:spPr>
        <a:xfrm rot="5400000">
          <a:off x="5810690" y="4651280"/>
          <a:ext cx="570618" cy="28081"/>
        </a:xfrm>
        <a:custGeom>
          <a:avLst/>
          <a:gdLst/>
          <a:ahLst/>
          <a:cxnLst/>
          <a:rect l="0" t="0" r="0" b="0"/>
          <a:pathLst>
            <a:path>
              <a:moveTo>
                <a:pt x="0" y="14040"/>
              </a:moveTo>
              <a:lnTo>
                <a:pt x="570618" y="1404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081734" y="4651055"/>
        <a:ext cx="28530" cy="28530"/>
      </dsp:txXfrm>
    </dsp:sp>
    <dsp:sp modelId="{6DA2094A-F5F8-46FF-8774-1564261B37E1}">
      <dsp:nvSpPr>
        <dsp:cNvPr id="0" name=""/>
        <dsp:cNvSpPr/>
      </dsp:nvSpPr>
      <dsp:spPr>
        <a:xfrm>
          <a:off x="5144988" y="4950630"/>
          <a:ext cx="1902023" cy="190202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655" tIns="33655" rIns="33655" bIns="33655" numCol="1" spcCol="1270" anchor="ctr" anchorCtr="0">
          <a:noAutofit/>
        </a:bodyPr>
        <a:lstStyle/>
        <a:p>
          <a:pPr marL="0" lvl="0" indent="0" algn="ctr" defTabSz="23558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يُشَاهِد</a:t>
          </a:r>
          <a:endParaRPr lang="en-US" sz="53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423533" y="5229175"/>
        <a:ext cx="1344933" cy="1344933"/>
      </dsp:txXfrm>
    </dsp:sp>
    <dsp:sp modelId="{0FF437C5-95B9-477E-8B5E-D66830CA9606}">
      <dsp:nvSpPr>
        <dsp:cNvPr id="0" name=""/>
        <dsp:cNvSpPr/>
      </dsp:nvSpPr>
      <dsp:spPr>
        <a:xfrm rot="10800000">
          <a:off x="4574369" y="3414959"/>
          <a:ext cx="570618" cy="28081"/>
        </a:xfrm>
        <a:custGeom>
          <a:avLst/>
          <a:gdLst/>
          <a:ahLst/>
          <a:cxnLst/>
          <a:rect l="0" t="0" r="0" b="0"/>
          <a:pathLst>
            <a:path>
              <a:moveTo>
                <a:pt x="0" y="14040"/>
              </a:moveTo>
              <a:lnTo>
                <a:pt x="570618" y="1404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10800000">
        <a:off x="4845413" y="3414734"/>
        <a:ext cx="28530" cy="28530"/>
      </dsp:txXfrm>
    </dsp:sp>
    <dsp:sp modelId="{B6BAC1A6-4BC3-4BB6-9C63-EE1B9FB7E618}">
      <dsp:nvSpPr>
        <dsp:cNvPr id="0" name=""/>
        <dsp:cNvSpPr/>
      </dsp:nvSpPr>
      <dsp:spPr>
        <a:xfrm>
          <a:off x="2672346" y="2477988"/>
          <a:ext cx="1902023" cy="190202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655" tIns="33655" rIns="33655" bIns="33655" numCol="1" spcCol="1270" anchor="ctr" anchorCtr="0">
          <a:noAutofit/>
        </a:bodyPr>
        <a:lstStyle/>
        <a:p>
          <a:pPr marL="0" lvl="0" indent="0" algn="ctr" defTabSz="23558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يَنْظُر</a:t>
          </a:r>
          <a:endParaRPr lang="en-US" sz="53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950891" y="2756533"/>
        <a:ext cx="1344933" cy="134493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EA62F6-6B79-4790-AC75-DEFDEA8BAE6C}">
      <dsp:nvSpPr>
        <dsp:cNvPr id="0" name=""/>
        <dsp:cNvSpPr/>
      </dsp:nvSpPr>
      <dsp:spPr>
        <a:xfrm>
          <a:off x="5144988" y="2477988"/>
          <a:ext cx="1902023" cy="19020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marL="0" lvl="0" indent="0" algn="ctr" defTabSz="2889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الشَّمّ</a:t>
          </a:r>
          <a:endParaRPr lang="en-US" sz="6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423533" y="2756533"/>
        <a:ext cx="1344933" cy="1344933"/>
      </dsp:txXfrm>
    </dsp:sp>
    <dsp:sp modelId="{71B69F85-1912-4558-A098-2D12C841218B}">
      <dsp:nvSpPr>
        <dsp:cNvPr id="0" name=""/>
        <dsp:cNvSpPr/>
      </dsp:nvSpPr>
      <dsp:spPr>
        <a:xfrm rot="16200000">
          <a:off x="5810690" y="2178638"/>
          <a:ext cx="570618" cy="28081"/>
        </a:xfrm>
        <a:custGeom>
          <a:avLst/>
          <a:gdLst/>
          <a:ahLst/>
          <a:cxnLst/>
          <a:rect l="0" t="0" r="0" b="0"/>
          <a:pathLst>
            <a:path>
              <a:moveTo>
                <a:pt x="0" y="14040"/>
              </a:moveTo>
              <a:lnTo>
                <a:pt x="570618" y="1404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081734" y="2178413"/>
        <a:ext cx="28530" cy="28530"/>
      </dsp:txXfrm>
    </dsp:sp>
    <dsp:sp modelId="{D76B4B5C-4592-4226-BFF2-97E54732AC2F}">
      <dsp:nvSpPr>
        <dsp:cNvPr id="0" name=""/>
        <dsp:cNvSpPr/>
      </dsp:nvSpPr>
      <dsp:spPr>
        <a:xfrm>
          <a:off x="5144988" y="5346"/>
          <a:ext cx="1902023" cy="190202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2755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الأَنْف</a:t>
          </a:r>
          <a:endParaRPr lang="en-US" sz="6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423533" y="283891"/>
        <a:ext cx="1344933" cy="1344933"/>
      </dsp:txXfrm>
    </dsp:sp>
    <dsp:sp modelId="{2623C78E-3327-4CF7-9B66-1D164C855536}">
      <dsp:nvSpPr>
        <dsp:cNvPr id="0" name=""/>
        <dsp:cNvSpPr/>
      </dsp:nvSpPr>
      <dsp:spPr>
        <a:xfrm>
          <a:off x="7047011" y="3414959"/>
          <a:ext cx="570618" cy="28081"/>
        </a:xfrm>
        <a:custGeom>
          <a:avLst/>
          <a:gdLst/>
          <a:ahLst/>
          <a:cxnLst/>
          <a:rect l="0" t="0" r="0" b="0"/>
          <a:pathLst>
            <a:path>
              <a:moveTo>
                <a:pt x="0" y="14040"/>
              </a:moveTo>
              <a:lnTo>
                <a:pt x="570618" y="1404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318055" y="3414734"/>
        <a:ext cx="28530" cy="28530"/>
      </dsp:txXfrm>
    </dsp:sp>
    <dsp:sp modelId="{BFCC64D9-A169-41D1-B6EF-0EC42675CECF}">
      <dsp:nvSpPr>
        <dsp:cNvPr id="0" name=""/>
        <dsp:cNvSpPr/>
      </dsp:nvSpPr>
      <dsp:spPr>
        <a:xfrm>
          <a:off x="7617630" y="2477988"/>
          <a:ext cx="1902023" cy="190202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2755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رَائِحَة</a:t>
          </a:r>
          <a:endParaRPr lang="en-US" sz="6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896175" y="2756533"/>
        <a:ext cx="1344933" cy="1344933"/>
      </dsp:txXfrm>
    </dsp:sp>
    <dsp:sp modelId="{00F44ACB-C13F-421A-988C-C88821DF2FE0}">
      <dsp:nvSpPr>
        <dsp:cNvPr id="0" name=""/>
        <dsp:cNvSpPr/>
      </dsp:nvSpPr>
      <dsp:spPr>
        <a:xfrm rot="5400000">
          <a:off x="5810690" y="4651280"/>
          <a:ext cx="570618" cy="28081"/>
        </a:xfrm>
        <a:custGeom>
          <a:avLst/>
          <a:gdLst/>
          <a:ahLst/>
          <a:cxnLst/>
          <a:rect l="0" t="0" r="0" b="0"/>
          <a:pathLst>
            <a:path>
              <a:moveTo>
                <a:pt x="0" y="14040"/>
              </a:moveTo>
              <a:lnTo>
                <a:pt x="570618" y="1404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081734" y="4651055"/>
        <a:ext cx="28530" cy="28530"/>
      </dsp:txXfrm>
    </dsp:sp>
    <dsp:sp modelId="{6DA2094A-F5F8-46FF-8774-1564261B37E1}">
      <dsp:nvSpPr>
        <dsp:cNvPr id="0" name=""/>
        <dsp:cNvSpPr/>
      </dsp:nvSpPr>
      <dsp:spPr>
        <a:xfrm>
          <a:off x="5144988" y="4950630"/>
          <a:ext cx="1902023" cy="190202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2755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جَيِّدَة</a:t>
          </a:r>
          <a:endParaRPr lang="en-US" sz="6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423533" y="5229175"/>
        <a:ext cx="1344933" cy="1344933"/>
      </dsp:txXfrm>
    </dsp:sp>
    <dsp:sp modelId="{0FF437C5-95B9-477E-8B5E-D66830CA9606}">
      <dsp:nvSpPr>
        <dsp:cNvPr id="0" name=""/>
        <dsp:cNvSpPr/>
      </dsp:nvSpPr>
      <dsp:spPr>
        <a:xfrm rot="10800000">
          <a:off x="4574369" y="3414959"/>
          <a:ext cx="570618" cy="28081"/>
        </a:xfrm>
        <a:custGeom>
          <a:avLst/>
          <a:gdLst/>
          <a:ahLst/>
          <a:cxnLst/>
          <a:rect l="0" t="0" r="0" b="0"/>
          <a:pathLst>
            <a:path>
              <a:moveTo>
                <a:pt x="0" y="14040"/>
              </a:moveTo>
              <a:lnTo>
                <a:pt x="570618" y="1404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10800000">
        <a:off x="4845413" y="3414734"/>
        <a:ext cx="28530" cy="28530"/>
      </dsp:txXfrm>
    </dsp:sp>
    <dsp:sp modelId="{B6BAC1A6-4BC3-4BB6-9C63-EE1B9FB7E618}">
      <dsp:nvSpPr>
        <dsp:cNvPr id="0" name=""/>
        <dsp:cNvSpPr/>
      </dsp:nvSpPr>
      <dsp:spPr>
        <a:xfrm>
          <a:off x="2672346" y="2477988"/>
          <a:ext cx="1902023" cy="190202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2755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سَيِّئَة</a:t>
          </a:r>
          <a:endParaRPr lang="en-US" sz="6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950891" y="2756533"/>
        <a:ext cx="1344933" cy="134493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EA62F6-6B79-4790-AC75-DEFDEA8BAE6C}">
      <dsp:nvSpPr>
        <dsp:cNvPr id="0" name=""/>
        <dsp:cNvSpPr/>
      </dsp:nvSpPr>
      <dsp:spPr>
        <a:xfrm>
          <a:off x="5144988" y="2477988"/>
          <a:ext cx="1902023" cy="19020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925" tIns="34925" rIns="34925" bIns="34925" numCol="1" spcCol="1270" anchor="ctr" anchorCtr="0">
          <a:noAutofit/>
        </a:bodyPr>
        <a:lstStyle/>
        <a:p>
          <a:pPr marL="0" lvl="0" indent="0" algn="ctr" defTabSz="24447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السَّمْع</a:t>
          </a:r>
          <a:endParaRPr lang="en-US" sz="5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423533" y="2756533"/>
        <a:ext cx="1344933" cy="1344933"/>
      </dsp:txXfrm>
    </dsp:sp>
    <dsp:sp modelId="{71B69F85-1912-4558-A098-2D12C841218B}">
      <dsp:nvSpPr>
        <dsp:cNvPr id="0" name=""/>
        <dsp:cNvSpPr/>
      </dsp:nvSpPr>
      <dsp:spPr>
        <a:xfrm rot="16200000">
          <a:off x="5810690" y="2178638"/>
          <a:ext cx="570618" cy="28081"/>
        </a:xfrm>
        <a:custGeom>
          <a:avLst/>
          <a:gdLst/>
          <a:ahLst/>
          <a:cxnLst/>
          <a:rect l="0" t="0" r="0" b="0"/>
          <a:pathLst>
            <a:path>
              <a:moveTo>
                <a:pt x="0" y="14040"/>
              </a:moveTo>
              <a:lnTo>
                <a:pt x="570618" y="1404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081734" y="2178413"/>
        <a:ext cx="28530" cy="28530"/>
      </dsp:txXfrm>
    </dsp:sp>
    <dsp:sp modelId="{D76B4B5C-4592-4226-BFF2-97E54732AC2F}">
      <dsp:nvSpPr>
        <dsp:cNvPr id="0" name=""/>
        <dsp:cNvSpPr/>
      </dsp:nvSpPr>
      <dsp:spPr>
        <a:xfrm>
          <a:off x="5144988" y="5346"/>
          <a:ext cx="1902023" cy="190202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الأُذُن</a:t>
          </a:r>
          <a:endParaRPr lang="en-US" sz="40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423533" y="283891"/>
        <a:ext cx="1344933" cy="1344933"/>
      </dsp:txXfrm>
    </dsp:sp>
    <dsp:sp modelId="{2623C78E-3327-4CF7-9B66-1D164C855536}">
      <dsp:nvSpPr>
        <dsp:cNvPr id="0" name=""/>
        <dsp:cNvSpPr/>
      </dsp:nvSpPr>
      <dsp:spPr>
        <a:xfrm>
          <a:off x="7047011" y="3414959"/>
          <a:ext cx="570618" cy="28081"/>
        </a:xfrm>
        <a:custGeom>
          <a:avLst/>
          <a:gdLst/>
          <a:ahLst/>
          <a:cxnLst/>
          <a:rect l="0" t="0" r="0" b="0"/>
          <a:pathLst>
            <a:path>
              <a:moveTo>
                <a:pt x="0" y="14040"/>
              </a:moveTo>
              <a:lnTo>
                <a:pt x="570618" y="1404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318055" y="3414734"/>
        <a:ext cx="28530" cy="28530"/>
      </dsp:txXfrm>
    </dsp:sp>
    <dsp:sp modelId="{BFCC64D9-A169-41D1-B6EF-0EC42675CECF}">
      <dsp:nvSpPr>
        <dsp:cNvPr id="0" name=""/>
        <dsp:cNvSpPr/>
      </dsp:nvSpPr>
      <dsp:spPr>
        <a:xfrm>
          <a:off x="7617630" y="2477988"/>
          <a:ext cx="1902023" cy="190202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الصَّوْت</a:t>
          </a:r>
          <a:endParaRPr lang="en-US" sz="40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896175" y="2756533"/>
        <a:ext cx="1344933" cy="1344933"/>
      </dsp:txXfrm>
    </dsp:sp>
    <dsp:sp modelId="{00F44ACB-C13F-421A-988C-C88821DF2FE0}">
      <dsp:nvSpPr>
        <dsp:cNvPr id="0" name=""/>
        <dsp:cNvSpPr/>
      </dsp:nvSpPr>
      <dsp:spPr>
        <a:xfrm rot="5400000">
          <a:off x="5810690" y="4651280"/>
          <a:ext cx="570618" cy="28081"/>
        </a:xfrm>
        <a:custGeom>
          <a:avLst/>
          <a:gdLst/>
          <a:ahLst/>
          <a:cxnLst/>
          <a:rect l="0" t="0" r="0" b="0"/>
          <a:pathLst>
            <a:path>
              <a:moveTo>
                <a:pt x="0" y="14040"/>
              </a:moveTo>
              <a:lnTo>
                <a:pt x="570618" y="1404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081734" y="4651055"/>
        <a:ext cx="28530" cy="28530"/>
      </dsp:txXfrm>
    </dsp:sp>
    <dsp:sp modelId="{6DA2094A-F5F8-46FF-8774-1564261B37E1}">
      <dsp:nvSpPr>
        <dsp:cNvPr id="0" name=""/>
        <dsp:cNvSpPr/>
      </dsp:nvSpPr>
      <dsp:spPr>
        <a:xfrm>
          <a:off x="5144988" y="4950630"/>
          <a:ext cx="1902023" cy="190202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المُوسِيقَى</a:t>
          </a:r>
          <a:endParaRPr lang="en-US" sz="40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423533" y="5229175"/>
        <a:ext cx="1344933" cy="1344933"/>
      </dsp:txXfrm>
    </dsp:sp>
    <dsp:sp modelId="{0FF437C5-95B9-477E-8B5E-D66830CA9606}">
      <dsp:nvSpPr>
        <dsp:cNvPr id="0" name=""/>
        <dsp:cNvSpPr/>
      </dsp:nvSpPr>
      <dsp:spPr>
        <a:xfrm rot="10800000">
          <a:off x="4574369" y="3414959"/>
          <a:ext cx="570618" cy="28081"/>
        </a:xfrm>
        <a:custGeom>
          <a:avLst/>
          <a:gdLst/>
          <a:ahLst/>
          <a:cxnLst/>
          <a:rect l="0" t="0" r="0" b="0"/>
          <a:pathLst>
            <a:path>
              <a:moveTo>
                <a:pt x="0" y="14040"/>
              </a:moveTo>
              <a:lnTo>
                <a:pt x="570618" y="1404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10800000">
        <a:off x="4845413" y="3414734"/>
        <a:ext cx="28530" cy="28530"/>
      </dsp:txXfrm>
    </dsp:sp>
    <dsp:sp modelId="{B6BAC1A6-4BC3-4BB6-9C63-EE1B9FB7E618}">
      <dsp:nvSpPr>
        <dsp:cNvPr id="0" name=""/>
        <dsp:cNvSpPr/>
      </dsp:nvSpPr>
      <dsp:spPr>
        <a:xfrm>
          <a:off x="2672346" y="2477988"/>
          <a:ext cx="1902023" cy="190202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الكَلَام</a:t>
          </a:r>
          <a:endParaRPr lang="en-US" sz="40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950891" y="2756533"/>
        <a:ext cx="1344933" cy="134493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EA62F6-6B79-4790-AC75-DEFDEA8BAE6C}">
      <dsp:nvSpPr>
        <dsp:cNvPr id="0" name=""/>
        <dsp:cNvSpPr/>
      </dsp:nvSpPr>
      <dsp:spPr>
        <a:xfrm>
          <a:off x="5144988" y="2477988"/>
          <a:ext cx="1902023" cy="19020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465" tIns="37465" rIns="37465" bIns="37465" numCol="1" spcCol="1270" anchor="ctr" anchorCtr="0">
          <a:noAutofit/>
        </a:bodyPr>
        <a:lstStyle/>
        <a:p>
          <a:pPr marL="0" lvl="0" indent="0" algn="ctr" defTabSz="26225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9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الذَّوْق</a:t>
          </a:r>
          <a:endParaRPr lang="en-US" sz="59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423533" y="2756533"/>
        <a:ext cx="1344933" cy="1344933"/>
      </dsp:txXfrm>
    </dsp:sp>
    <dsp:sp modelId="{241C891E-D3AB-4BDE-8770-A09C47141B06}">
      <dsp:nvSpPr>
        <dsp:cNvPr id="0" name=""/>
        <dsp:cNvSpPr/>
      </dsp:nvSpPr>
      <dsp:spPr>
        <a:xfrm rot="16200000">
          <a:off x="5810690" y="2178638"/>
          <a:ext cx="570618" cy="28081"/>
        </a:xfrm>
        <a:custGeom>
          <a:avLst/>
          <a:gdLst/>
          <a:ahLst/>
          <a:cxnLst/>
          <a:rect l="0" t="0" r="0" b="0"/>
          <a:pathLst>
            <a:path>
              <a:moveTo>
                <a:pt x="0" y="14040"/>
              </a:moveTo>
              <a:lnTo>
                <a:pt x="570618" y="1404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081734" y="2178413"/>
        <a:ext cx="28530" cy="28530"/>
      </dsp:txXfrm>
    </dsp:sp>
    <dsp:sp modelId="{DC91961B-5E68-4446-A7FB-630AF57A251E}">
      <dsp:nvSpPr>
        <dsp:cNvPr id="0" name=""/>
        <dsp:cNvSpPr/>
      </dsp:nvSpPr>
      <dsp:spPr>
        <a:xfrm>
          <a:off x="5144988" y="5346"/>
          <a:ext cx="1902023" cy="190202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115" tIns="31115" rIns="31115" bIns="31115" numCol="1" spcCol="1270" anchor="ctr" anchorCtr="0">
          <a:noAutofit/>
        </a:bodyPr>
        <a:lstStyle/>
        <a:p>
          <a:pPr marL="0" lvl="0" indent="0" algn="ctr" defTabSz="21780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9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اللِّسَان</a:t>
          </a:r>
          <a:endParaRPr lang="en-US" sz="49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423533" y="283891"/>
        <a:ext cx="1344933" cy="1344933"/>
      </dsp:txXfrm>
    </dsp:sp>
    <dsp:sp modelId="{71B69F85-1912-4558-A098-2D12C841218B}">
      <dsp:nvSpPr>
        <dsp:cNvPr id="0" name=""/>
        <dsp:cNvSpPr/>
      </dsp:nvSpPr>
      <dsp:spPr>
        <a:xfrm rot="19800000">
          <a:off x="6881376" y="2796798"/>
          <a:ext cx="570618" cy="28081"/>
        </a:xfrm>
        <a:custGeom>
          <a:avLst/>
          <a:gdLst/>
          <a:ahLst/>
          <a:cxnLst/>
          <a:rect l="0" t="0" r="0" b="0"/>
          <a:pathLst>
            <a:path>
              <a:moveTo>
                <a:pt x="0" y="14040"/>
              </a:moveTo>
              <a:lnTo>
                <a:pt x="570618" y="1404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152420" y="2796573"/>
        <a:ext cx="28530" cy="28530"/>
      </dsp:txXfrm>
    </dsp:sp>
    <dsp:sp modelId="{D76B4B5C-4592-4226-BFF2-97E54732AC2F}">
      <dsp:nvSpPr>
        <dsp:cNvPr id="0" name=""/>
        <dsp:cNvSpPr/>
      </dsp:nvSpPr>
      <dsp:spPr>
        <a:xfrm>
          <a:off x="7286359" y="1241667"/>
          <a:ext cx="1902023" cy="190202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115" tIns="31115" rIns="31115" bIns="31115" numCol="1" spcCol="1270" anchor="ctr" anchorCtr="0">
          <a:noAutofit/>
        </a:bodyPr>
        <a:lstStyle/>
        <a:p>
          <a:pPr marL="0" lvl="0" indent="0" algn="ctr" defTabSz="21780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9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طَعْم</a:t>
          </a:r>
          <a:endParaRPr lang="en-US" sz="49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564904" y="1520212"/>
        <a:ext cx="1344933" cy="1344933"/>
      </dsp:txXfrm>
    </dsp:sp>
    <dsp:sp modelId="{2623C78E-3327-4CF7-9B66-1D164C855536}">
      <dsp:nvSpPr>
        <dsp:cNvPr id="0" name=""/>
        <dsp:cNvSpPr/>
      </dsp:nvSpPr>
      <dsp:spPr>
        <a:xfrm rot="1800000">
          <a:off x="6881376" y="4033120"/>
          <a:ext cx="570618" cy="28081"/>
        </a:xfrm>
        <a:custGeom>
          <a:avLst/>
          <a:gdLst/>
          <a:ahLst/>
          <a:cxnLst/>
          <a:rect l="0" t="0" r="0" b="0"/>
          <a:pathLst>
            <a:path>
              <a:moveTo>
                <a:pt x="0" y="14040"/>
              </a:moveTo>
              <a:lnTo>
                <a:pt x="570618" y="1404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152420" y="4032895"/>
        <a:ext cx="28530" cy="28530"/>
      </dsp:txXfrm>
    </dsp:sp>
    <dsp:sp modelId="{BFCC64D9-A169-41D1-B6EF-0EC42675CECF}">
      <dsp:nvSpPr>
        <dsp:cNvPr id="0" name=""/>
        <dsp:cNvSpPr/>
      </dsp:nvSpPr>
      <dsp:spPr>
        <a:xfrm>
          <a:off x="7286359" y="3714309"/>
          <a:ext cx="1902023" cy="190202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115" tIns="31115" rIns="31115" bIns="31115" numCol="1" spcCol="1270" anchor="ctr" anchorCtr="0">
          <a:noAutofit/>
        </a:bodyPr>
        <a:lstStyle/>
        <a:p>
          <a:pPr marL="0" lvl="0" indent="0" algn="ctr" defTabSz="21780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9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مُرّ</a:t>
          </a:r>
          <a:endParaRPr lang="en-US" sz="49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564904" y="3992854"/>
        <a:ext cx="1344933" cy="1344933"/>
      </dsp:txXfrm>
    </dsp:sp>
    <dsp:sp modelId="{00F44ACB-C13F-421A-988C-C88821DF2FE0}">
      <dsp:nvSpPr>
        <dsp:cNvPr id="0" name=""/>
        <dsp:cNvSpPr/>
      </dsp:nvSpPr>
      <dsp:spPr>
        <a:xfrm rot="5400000">
          <a:off x="5810690" y="4651280"/>
          <a:ext cx="570618" cy="28081"/>
        </a:xfrm>
        <a:custGeom>
          <a:avLst/>
          <a:gdLst/>
          <a:ahLst/>
          <a:cxnLst/>
          <a:rect l="0" t="0" r="0" b="0"/>
          <a:pathLst>
            <a:path>
              <a:moveTo>
                <a:pt x="0" y="14040"/>
              </a:moveTo>
              <a:lnTo>
                <a:pt x="570618" y="1404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081734" y="4651055"/>
        <a:ext cx="28530" cy="28530"/>
      </dsp:txXfrm>
    </dsp:sp>
    <dsp:sp modelId="{6DA2094A-F5F8-46FF-8774-1564261B37E1}">
      <dsp:nvSpPr>
        <dsp:cNvPr id="0" name=""/>
        <dsp:cNvSpPr/>
      </dsp:nvSpPr>
      <dsp:spPr>
        <a:xfrm>
          <a:off x="5144988" y="4950630"/>
          <a:ext cx="1902023" cy="190202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115" tIns="31115" rIns="31115" bIns="31115" numCol="1" spcCol="1270" anchor="ctr" anchorCtr="0">
          <a:noAutofit/>
        </a:bodyPr>
        <a:lstStyle/>
        <a:p>
          <a:pPr marL="0" lvl="0" indent="0" algn="ctr" defTabSz="21780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9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حَامِض</a:t>
          </a:r>
          <a:endParaRPr lang="en-US" sz="49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423533" y="5229175"/>
        <a:ext cx="1344933" cy="1344933"/>
      </dsp:txXfrm>
    </dsp:sp>
    <dsp:sp modelId="{0FF437C5-95B9-477E-8B5E-D66830CA9606}">
      <dsp:nvSpPr>
        <dsp:cNvPr id="0" name=""/>
        <dsp:cNvSpPr/>
      </dsp:nvSpPr>
      <dsp:spPr>
        <a:xfrm rot="9000000">
          <a:off x="4740005" y="4033120"/>
          <a:ext cx="570618" cy="28081"/>
        </a:xfrm>
        <a:custGeom>
          <a:avLst/>
          <a:gdLst/>
          <a:ahLst/>
          <a:cxnLst/>
          <a:rect l="0" t="0" r="0" b="0"/>
          <a:pathLst>
            <a:path>
              <a:moveTo>
                <a:pt x="0" y="14040"/>
              </a:moveTo>
              <a:lnTo>
                <a:pt x="570618" y="1404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10800000">
        <a:off x="5011049" y="4032895"/>
        <a:ext cx="28530" cy="28530"/>
      </dsp:txXfrm>
    </dsp:sp>
    <dsp:sp modelId="{B6BAC1A6-4BC3-4BB6-9C63-EE1B9FB7E618}">
      <dsp:nvSpPr>
        <dsp:cNvPr id="0" name=""/>
        <dsp:cNvSpPr/>
      </dsp:nvSpPr>
      <dsp:spPr>
        <a:xfrm>
          <a:off x="3003617" y="3714309"/>
          <a:ext cx="1902023" cy="1902023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115" tIns="31115" rIns="31115" bIns="31115" numCol="1" spcCol="1270" anchor="ctr" anchorCtr="0">
          <a:noAutofit/>
        </a:bodyPr>
        <a:lstStyle/>
        <a:p>
          <a:pPr marL="0" lvl="0" indent="0" algn="ctr" defTabSz="21780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9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مَالِح</a:t>
          </a:r>
          <a:endParaRPr lang="en-US" sz="49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3282162" y="3992854"/>
        <a:ext cx="1344933" cy="1344933"/>
      </dsp:txXfrm>
    </dsp:sp>
    <dsp:sp modelId="{B9787EED-971E-4085-A4B5-29509357CDC6}">
      <dsp:nvSpPr>
        <dsp:cNvPr id="0" name=""/>
        <dsp:cNvSpPr/>
      </dsp:nvSpPr>
      <dsp:spPr>
        <a:xfrm rot="12600000">
          <a:off x="4740005" y="2796798"/>
          <a:ext cx="570618" cy="28081"/>
        </a:xfrm>
        <a:custGeom>
          <a:avLst/>
          <a:gdLst/>
          <a:ahLst/>
          <a:cxnLst/>
          <a:rect l="0" t="0" r="0" b="0"/>
          <a:pathLst>
            <a:path>
              <a:moveTo>
                <a:pt x="0" y="14040"/>
              </a:moveTo>
              <a:lnTo>
                <a:pt x="570618" y="1404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5011049" y="2796573"/>
        <a:ext cx="28530" cy="28530"/>
      </dsp:txXfrm>
    </dsp:sp>
    <dsp:sp modelId="{9FAEC957-FC87-4CF4-9CD0-7D450A718D68}">
      <dsp:nvSpPr>
        <dsp:cNvPr id="0" name=""/>
        <dsp:cNvSpPr/>
      </dsp:nvSpPr>
      <dsp:spPr>
        <a:xfrm>
          <a:off x="3003617" y="1241667"/>
          <a:ext cx="1902023" cy="190202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115" tIns="31115" rIns="31115" bIns="31115" numCol="1" spcCol="1270" anchor="ctr" anchorCtr="0">
          <a:noAutofit/>
        </a:bodyPr>
        <a:lstStyle/>
        <a:p>
          <a:pPr marL="0" lvl="0" indent="0" algn="ctr" defTabSz="21780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9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حُلْو</a:t>
          </a:r>
          <a:endParaRPr lang="en-US" sz="49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3282162" y="1520212"/>
        <a:ext cx="1344933" cy="13449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97DA2-CF9B-0548-89BC-41DD59467B85}" type="datetimeFigureOut">
              <a:rPr lang="en-US" smtClean="0"/>
              <a:t>9/28/2024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DEBF2-CC02-1548-9470-B528E3625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9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9530D08-FCBC-2442-8AF0-6F57396B26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219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B2A54-FC40-FE44-B3CA-E2D3E1BD24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84A88-7E80-B240-B1D0-E6162EFB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75D6A4-DD0F-A54E-8615-5D0133DAE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252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3BDEBF7-FA97-0741-A594-97BCE55D76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3274" y="242888"/>
            <a:ext cx="1825452" cy="133314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C41CAC8-26EE-AD4F-92B7-481D2D348569}"/>
              </a:ext>
            </a:extLst>
          </p:cNvPr>
          <p:cNvSpPr/>
          <p:nvPr userDrawn="1"/>
        </p:nvSpPr>
        <p:spPr>
          <a:xfrm>
            <a:off x="4857750" y="14177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122BF2-C2B8-FA49-843E-12C8E5D64BD1}"/>
              </a:ext>
            </a:extLst>
          </p:cNvPr>
          <p:cNvSpPr txBox="1"/>
          <p:nvPr userDrawn="1"/>
        </p:nvSpPr>
        <p:spPr>
          <a:xfrm>
            <a:off x="0" y="1791401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en-CA" sz="1800" b="1" dirty="0"/>
              <a:t>LNG 162E – Arabic Curriculum – Lecture No. </a:t>
            </a:r>
            <a:r>
              <a:rPr lang="en-US" sz="1800" b="1" dirty="0"/>
              <a:t>13</a:t>
            </a:r>
            <a:r>
              <a:rPr lang="en-CA" sz="1800" b="1" dirty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2667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DF3F3-9817-DF45-9720-EC62753AD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39DE9E-49B4-5245-8859-91B7E5EA2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670A9-CBAB-2C49-950E-5B31284F2D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9C57E-F3D0-124E-BE46-E8D0BC6F5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0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7EF1F6-BFC8-E54B-BD75-AD0467B4D7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EC5120-FFD1-DF48-80C8-000736276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515DF-717B-B242-AE59-FBFEC115EA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CAEFF-B8AB-074B-AAD7-B40D9E5BE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7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432FA-8667-4446-A71D-C97A83700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10346-13AE-AC46-BB14-BD42A0147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3B3C2-584D-B04F-9C08-AEBABB5984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8785F-521D-0C44-8EE3-2CFF92EC9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94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92CDF-C717-7044-AA4A-5150F849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0F1A3-EE6B-B643-8A96-7EB5355F4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EA2A2-1905-F64F-A921-98677409C7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12FB8-D1DA-5C42-865C-4E2AF1F54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8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3EAE3-61A7-F749-875E-C4F204A1F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90A70-3233-6345-B755-997D04AE38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F07842-B9FF-AE49-814C-4AD1A5B0F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BCD8A8-3C59-E545-B02E-2C1655DF82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882D9E-F43F-D44C-82D8-8DC2B412D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31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C3363-FA41-1940-8E68-047776A85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31B48-0769-F746-A5E4-D04C2A776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3771C5-36C7-4348-94E9-B488F912E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4492BF-37AF-F14B-92DB-45CF3B7B0B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C5698-46FB-3D46-A19E-E67525E4FE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17F8ED-C600-CB41-A494-4CC0D8ACAE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487123-0779-FB4A-827B-51AC31926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84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DA3E6-AEA3-B54D-9374-6AE6FBDBA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4D16E0-8AC1-FB48-892C-65E7457A16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36B769-975D-F442-93E9-0CEA33453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8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A3B0DD-3463-5344-B094-815387B429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C7B5A-ACA7-1149-B4B9-6FC902D09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0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692AF-27A0-C249-800F-C129E9BB1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05945-3F90-1F41-8D50-86FDDCDDF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5FF419-5B04-CA4D-B134-92D8E45F2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027EFE-F754-E54E-92CC-853C3A3E38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53744-71D3-DE4B-85B7-2122B010B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60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8B656-7A5A-F843-9502-BFA3B1FFB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43EA3C-67FA-964E-9DB0-ED8DEA2F97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A2A11A-2029-3640-9DD4-B7D24EDA7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4D85BC-44AD-2443-953B-FAF3B3FEC7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BBF23B-F646-BF47-AE26-9F9D9402C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49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31ABD6F-7E29-4CDA-B6DD-1E70EC94E164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lum bright="70000" contrast="-7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AA4472B-77C3-C84F-B148-9A6105B11873}"/>
              </a:ext>
            </a:extLst>
          </p:cNvPr>
          <p:cNvSpPr txBox="1"/>
          <p:nvPr userDrawn="1"/>
        </p:nvSpPr>
        <p:spPr>
          <a:xfrm>
            <a:off x="1" y="6519446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/>
              <a:t>أكاديمية آيات للعلوم الإسلامية      </a:t>
            </a:r>
            <a:r>
              <a:rPr lang="en-US" sz="1600" dirty="0"/>
              <a:t>www.ayaatacademy.ca     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DDCA45-CB87-4846-A6A1-55A1929CB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F31F4-BF77-CA4D-AD13-C0EF018F7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BF62B-EBD9-1342-8CB5-9BCC68E882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784B88-F3D9-6A4F-9660-1A0A1E561E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A79718-0341-3243-9AE1-3D0C2DA74180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069186" y="230188"/>
            <a:ext cx="1825452" cy="13331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D8A766A-995A-9C41-BF6C-E3EBFD67ED69}"/>
              </a:ext>
            </a:extLst>
          </p:cNvPr>
          <p:cNvSpPr/>
          <p:nvPr userDrawn="1"/>
        </p:nvSpPr>
        <p:spPr>
          <a:xfrm>
            <a:off x="9743662" y="14050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8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18" Type="http://schemas.openxmlformats.org/officeDocument/2006/relationships/diagramLayout" Target="../diagrams/layout4.xml"/><Relationship Id="rId26" Type="http://schemas.microsoft.com/office/2007/relationships/diagramDrawing" Target="../diagrams/drawing5.xml"/><Relationship Id="rId3" Type="http://schemas.openxmlformats.org/officeDocument/2006/relationships/diagramLayout" Target="../diagrams/layout1.xml"/><Relationship Id="rId21" Type="http://schemas.microsoft.com/office/2007/relationships/diagramDrawing" Target="../diagrams/drawing4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17" Type="http://schemas.openxmlformats.org/officeDocument/2006/relationships/diagramData" Target="../diagrams/data4.xml"/><Relationship Id="rId25" Type="http://schemas.openxmlformats.org/officeDocument/2006/relationships/diagramColors" Target="../diagrams/colors5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20" Type="http://schemas.openxmlformats.org/officeDocument/2006/relationships/diagramColors" Target="../diagrams/colors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24" Type="http://schemas.openxmlformats.org/officeDocument/2006/relationships/diagramQuickStyle" Target="../diagrams/quickStyle5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23" Type="http://schemas.openxmlformats.org/officeDocument/2006/relationships/diagramLayout" Target="../diagrams/layout5.xml"/><Relationship Id="rId10" Type="http://schemas.openxmlformats.org/officeDocument/2006/relationships/diagramColors" Target="../diagrams/colors2.xml"/><Relationship Id="rId19" Type="http://schemas.openxmlformats.org/officeDocument/2006/relationships/diagramQuickStyle" Target="../diagrams/quickStyle4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Relationship Id="rId22" Type="http://schemas.openxmlformats.org/officeDocument/2006/relationships/diagramData" Target="../diagrams/data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EG" dirty="0"/>
              <a:t>الحواسّ (1)</a:t>
            </a:r>
            <a:br>
              <a:rPr lang="en-US"/>
            </a:br>
            <a:r>
              <a:rPr lang="en-US"/>
              <a:t>Senses (1)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097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10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CBBCD5F3-F2DE-4FA4-8F38-6515B6C65018}"/>
              </a:ext>
            </a:extLst>
          </p:cNvPr>
          <p:cNvGraphicFramePr/>
          <p:nvPr/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6292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6EA62F6-6B79-4790-AC75-DEFDEA8BAE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D6EA62F6-6B79-4790-AC75-DEFDEA8BAE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1B69F85-1912-4558-A098-2D12C84121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71B69F85-1912-4558-A098-2D12C84121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76B4B5C-4592-4226-BFF2-97E54732AC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graphicEl>
                                              <a:dgm id="{D76B4B5C-4592-4226-BFF2-97E54732AC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623C78E-3327-4CF7-9B66-1D164C8555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graphicEl>
                                              <a:dgm id="{2623C78E-3327-4CF7-9B66-1D164C8555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FCC64D9-A169-41D1-B6EF-0EC42675CE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graphicEl>
                                              <a:dgm id="{BFCC64D9-A169-41D1-B6EF-0EC42675CE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0F44ACB-C13F-421A-988C-C88821DF2F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graphicEl>
                                              <a:dgm id="{00F44ACB-C13F-421A-988C-C88821DF2F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DA2094A-F5F8-46FF-8774-1564261B37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graphicEl>
                                              <a:dgm id="{6DA2094A-F5F8-46FF-8774-1564261B37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11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BFEBCE-4996-4C75-B479-8954490160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5442" y="2552577"/>
            <a:ext cx="7821116" cy="1752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256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23CB45-434C-144E-9030-33EA9BC12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12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603F22-8B5C-494F-88CF-E20488330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495" y="920663"/>
            <a:ext cx="7525011" cy="501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860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796FEFB-4F06-4365-A2D9-3C64C750B7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1100" y="750263"/>
            <a:ext cx="6209801" cy="535747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479091F-DF27-4A4C-BC09-70D3C455CBDD}"/>
              </a:ext>
            </a:extLst>
          </p:cNvPr>
          <p:cNvSpPr/>
          <p:nvPr/>
        </p:nvSpPr>
        <p:spPr>
          <a:xfrm>
            <a:off x="4055165" y="5381496"/>
            <a:ext cx="5837696" cy="86470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527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3</a:t>
            </a:fld>
            <a:endParaRPr lang="en-US"/>
          </a:p>
        </p:txBody>
      </p:sp>
      <p:sp>
        <p:nvSpPr>
          <p:cNvPr id="4" name="Dikdörtgen: Köşeleri Yuvarlatılmış 1">
            <a:extLst>
              <a:ext uri="{FF2B5EF4-FFF2-40B4-BE49-F238E27FC236}">
                <a16:creationId xmlns:a16="http://schemas.microsoft.com/office/drawing/2014/main" id="{9681B4B9-8B87-4972-9FCC-51F30A1C6CAE}"/>
              </a:ext>
            </a:extLst>
          </p:cNvPr>
          <p:cNvSpPr/>
          <p:nvPr/>
        </p:nvSpPr>
        <p:spPr bwMode="auto">
          <a:xfrm>
            <a:off x="2686050" y="184150"/>
            <a:ext cx="3316288" cy="62865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 defTabSz="914400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4000" b="1" dirty="0">
                <a:solidFill>
                  <a:schemeClr val="tx1"/>
                </a:solidFill>
                <a:latin typeface="Times New Roman" charset="0"/>
                <a:cs typeface="Times New Roman (Hebrew)" charset="-79"/>
              </a:rPr>
              <a:t>الحواس الخمس </a:t>
            </a:r>
            <a:endParaRPr lang="tr-TR" sz="4000" b="1" dirty="0">
              <a:solidFill>
                <a:schemeClr val="tx1"/>
              </a:solidFill>
              <a:latin typeface="Times New Roman" charset="0"/>
              <a:cs typeface="Times New Roman (Hebrew)" charset="-79"/>
            </a:endParaRPr>
          </a:p>
        </p:txBody>
      </p:sp>
      <p:sp>
        <p:nvSpPr>
          <p:cNvPr id="5" name="Dikdörtgen: Köşeleri Yuvarlatılmış 2">
            <a:extLst>
              <a:ext uri="{FF2B5EF4-FFF2-40B4-BE49-F238E27FC236}">
                <a16:creationId xmlns:a16="http://schemas.microsoft.com/office/drawing/2014/main" id="{F243060E-3460-4B45-9BDB-9F25E0131C15}"/>
              </a:ext>
            </a:extLst>
          </p:cNvPr>
          <p:cNvSpPr/>
          <p:nvPr/>
        </p:nvSpPr>
        <p:spPr bwMode="auto">
          <a:xfrm>
            <a:off x="6084888" y="1123950"/>
            <a:ext cx="1527175" cy="7112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 defTabSz="914400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4000" b="1" dirty="0">
                <a:solidFill>
                  <a:schemeClr val="tx1"/>
                </a:solidFill>
                <a:latin typeface="Times New Roman" charset="0"/>
                <a:cs typeface="Times New Roman (Hebrew)" charset="-79"/>
              </a:rPr>
              <a:t>البَصَر</a:t>
            </a:r>
            <a:endParaRPr lang="tr-TR" sz="4000" b="1" dirty="0">
              <a:solidFill>
                <a:schemeClr val="tx1"/>
              </a:solidFill>
              <a:latin typeface="Times New Roman" charset="0"/>
              <a:cs typeface="Times New Roman (Hebrew)" charset="-79"/>
            </a:endParaRPr>
          </a:p>
        </p:txBody>
      </p:sp>
      <p:sp>
        <p:nvSpPr>
          <p:cNvPr id="6" name="Dikdörtgen: Köşeleri Yuvarlatılmış 9">
            <a:extLst>
              <a:ext uri="{FF2B5EF4-FFF2-40B4-BE49-F238E27FC236}">
                <a16:creationId xmlns:a16="http://schemas.microsoft.com/office/drawing/2014/main" id="{FBEF0EBB-3529-4D60-A8EB-F10D44A6F54F}"/>
              </a:ext>
            </a:extLst>
          </p:cNvPr>
          <p:cNvSpPr/>
          <p:nvPr/>
        </p:nvSpPr>
        <p:spPr bwMode="auto">
          <a:xfrm>
            <a:off x="1063625" y="1042988"/>
            <a:ext cx="4643438" cy="79216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 defTabSz="914400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4000" b="1" dirty="0">
                <a:solidFill>
                  <a:schemeClr val="tx1"/>
                </a:solidFill>
                <a:latin typeface="Times New Roman" charset="0"/>
                <a:cs typeface="Times New Roman (Hebrew)" charset="-79"/>
              </a:rPr>
              <a:t>أنا </a:t>
            </a:r>
            <a:r>
              <a:rPr lang="ar-EG" sz="4000" b="1" dirty="0">
                <a:solidFill>
                  <a:schemeClr val="tx1"/>
                </a:solidFill>
                <a:latin typeface="Times New Roman" charset="0"/>
                <a:cs typeface="Times New Roman (Hebrew)" charset="-79"/>
              </a:rPr>
              <a:t>أَنْظُرُ</a:t>
            </a:r>
            <a:r>
              <a:rPr lang="ar-SA" sz="4000" b="1" dirty="0">
                <a:solidFill>
                  <a:schemeClr val="tx1"/>
                </a:solidFill>
                <a:latin typeface="Times New Roman" charset="0"/>
                <a:cs typeface="Times New Roman (Hebrew)" charset="-79"/>
              </a:rPr>
              <a:t> بِعَينِي 👁️</a:t>
            </a:r>
            <a:endParaRPr lang="tr-TR" sz="4000" b="1" dirty="0">
              <a:solidFill>
                <a:schemeClr val="tx1"/>
              </a:solidFill>
              <a:latin typeface="Times New Roman" charset="0"/>
              <a:cs typeface="Times New Roman (Hebrew)" charset="-79"/>
            </a:endParaRPr>
          </a:p>
        </p:txBody>
      </p:sp>
      <p:sp>
        <p:nvSpPr>
          <p:cNvPr id="7" name="Dikdörtgen: Köşeleri Yuvarlatılmış 3">
            <a:extLst>
              <a:ext uri="{FF2B5EF4-FFF2-40B4-BE49-F238E27FC236}">
                <a16:creationId xmlns:a16="http://schemas.microsoft.com/office/drawing/2014/main" id="{4058E681-6018-4196-9C44-147A0ABDB21A}"/>
              </a:ext>
            </a:extLst>
          </p:cNvPr>
          <p:cNvSpPr/>
          <p:nvPr/>
        </p:nvSpPr>
        <p:spPr bwMode="auto">
          <a:xfrm>
            <a:off x="6084888" y="2195513"/>
            <a:ext cx="1527175" cy="6477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 defTabSz="914400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4000" b="1" dirty="0">
                <a:solidFill>
                  <a:schemeClr val="tx1"/>
                </a:solidFill>
                <a:latin typeface="Times New Roman" charset="0"/>
                <a:cs typeface="Times New Roman (Hebrew)" charset="-79"/>
              </a:rPr>
              <a:t>الشَّمُّ</a:t>
            </a:r>
            <a:endParaRPr lang="tr-TR" sz="4000" b="1" dirty="0">
              <a:solidFill>
                <a:schemeClr val="tx1"/>
              </a:solidFill>
              <a:latin typeface="Times New Roman" charset="0"/>
              <a:cs typeface="Times New Roman (Hebrew)" charset="-79"/>
            </a:endParaRPr>
          </a:p>
        </p:txBody>
      </p:sp>
      <p:sp>
        <p:nvSpPr>
          <p:cNvPr id="8" name="Dikdörtgen: Köşeleri Yuvarlatılmış 4">
            <a:extLst>
              <a:ext uri="{FF2B5EF4-FFF2-40B4-BE49-F238E27FC236}">
                <a16:creationId xmlns:a16="http://schemas.microsoft.com/office/drawing/2014/main" id="{1D9BBC3C-C51F-4AF7-9B7C-9B31381D7B01}"/>
              </a:ext>
            </a:extLst>
          </p:cNvPr>
          <p:cNvSpPr/>
          <p:nvPr/>
        </p:nvSpPr>
        <p:spPr bwMode="auto">
          <a:xfrm>
            <a:off x="1063625" y="2122488"/>
            <a:ext cx="4643438" cy="79216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 defTabSz="914400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4000" b="1" dirty="0">
                <a:solidFill>
                  <a:schemeClr val="tx1"/>
                </a:solidFill>
                <a:latin typeface="Times New Roman" charset="0"/>
                <a:cs typeface="Times New Roman (Hebrew)" charset="-79"/>
              </a:rPr>
              <a:t>أنا أشُمُّ بأَنْفِي 👃</a:t>
            </a:r>
            <a:endParaRPr lang="tr-TR" sz="4000" b="1" dirty="0">
              <a:solidFill>
                <a:schemeClr val="tx1"/>
              </a:solidFill>
              <a:latin typeface="Times New Roman" charset="0"/>
              <a:cs typeface="Times New Roman (Hebrew)" charset="-79"/>
            </a:endParaRPr>
          </a:p>
        </p:txBody>
      </p:sp>
      <p:sp>
        <p:nvSpPr>
          <p:cNvPr id="9" name="Dikdörtgen: Köşeleri Yuvarlatılmış 6">
            <a:extLst>
              <a:ext uri="{FF2B5EF4-FFF2-40B4-BE49-F238E27FC236}">
                <a16:creationId xmlns:a16="http://schemas.microsoft.com/office/drawing/2014/main" id="{2362D430-3FF9-4F1F-B32F-CE43DF42DA5F}"/>
              </a:ext>
            </a:extLst>
          </p:cNvPr>
          <p:cNvSpPr/>
          <p:nvPr/>
        </p:nvSpPr>
        <p:spPr bwMode="auto">
          <a:xfrm>
            <a:off x="1063625" y="3211513"/>
            <a:ext cx="4643438" cy="79216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 defTabSz="914400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4000" b="1" dirty="0">
                <a:solidFill>
                  <a:schemeClr val="tx1"/>
                </a:solidFill>
                <a:latin typeface="Times New Roman" charset="0"/>
                <a:cs typeface="Times New Roman (Hebrew)" charset="-79"/>
              </a:rPr>
              <a:t>أنا أسمعُ بِأُذُنُي 👂</a:t>
            </a:r>
            <a:endParaRPr lang="tr-TR" sz="4000" b="1" dirty="0">
              <a:solidFill>
                <a:schemeClr val="tx1"/>
              </a:solidFill>
              <a:latin typeface="Times New Roman" charset="0"/>
              <a:cs typeface="Times New Roman (Hebrew)" charset="-79"/>
            </a:endParaRPr>
          </a:p>
        </p:txBody>
      </p:sp>
      <p:sp>
        <p:nvSpPr>
          <p:cNvPr id="10" name="Dikdörtgen: Köşeleri Yuvarlatılmış 8">
            <a:extLst>
              <a:ext uri="{FF2B5EF4-FFF2-40B4-BE49-F238E27FC236}">
                <a16:creationId xmlns:a16="http://schemas.microsoft.com/office/drawing/2014/main" id="{7DC2A6D3-2C66-428A-BA65-B7D6DEA8A70E}"/>
              </a:ext>
            </a:extLst>
          </p:cNvPr>
          <p:cNvSpPr/>
          <p:nvPr/>
        </p:nvSpPr>
        <p:spPr bwMode="auto">
          <a:xfrm>
            <a:off x="1063625" y="4292600"/>
            <a:ext cx="4643438" cy="792163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 defTabSz="914400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4000" b="1" dirty="0">
                <a:solidFill>
                  <a:schemeClr val="tx1"/>
                </a:solidFill>
                <a:latin typeface="Times New Roman" charset="0"/>
                <a:cs typeface="Times New Roman (Hebrew)" charset="-79"/>
              </a:rPr>
              <a:t>أنا أذُوقُ بِلِساني 👅</a:t>
            </a:r>
            <a:endParaRPr lang="tr-TR" sz="4000" b="1" dirty="0">
              <a:solidFill>
                <a:schemeClr val="tx1"/>
              </a:solidFill>
              <a:latin typeface="Times New Roman" charset="0"/>
              <a:cs typeface="Times New Roman (Hebrew)" charset="-79"/>
            </a:endParaRPr>
          </a:p>
        </p:txBody>
      </p:sp>
      <p:sp>
        <p:nvSpPr>
          <p:cNvPr id="11" name="Dikdörtgen: Köşeleri Yuvarlatılmış 12">
            <a:extLst>
              <a:ext uri="{FF2B5EF4-FFF2-40B4-BE49-F238E27FC236}">
                <a16:creationId xmlns:a16="http://schemas.microsoft.com/office/drawing/2014/main" id="{00B05DA6-57FC-41D9-951D-D2D125A4223F}"/>
              </a:ext>
            </a:extLst>
          </p:cNvPr>
          <p:cNvSpPr/>
          <p:nvPr/>
        </p:nvSpPr>
        <p:spPr bwMode="auto">
          <a:xfrm>
            <a:off x="1063625" y="5445125"/>
            <a:ext cx="4643438" cy="792163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 defTabSz="914400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4000" b="1" dirty="0">
                <a:solidFill>
                  <a:schemeClr val="tx1"/>
                </a:solidFill>
                <a:latin typeface="Times New Roman" charset="0"/>
                <a:cs typeface="Times New Roman (Hebrew)" charset="-79"/>
              </a:rPr>
              <a:t>أنا ألْمِسُ بِيَدي✋</a:t>
            </a:r>
            <a:endParaRPr lang="tr-TR" sz="4000" b="1" dirty="0">
              <a:solidFill>
                <a:schemeClr val="tx1"/>
              </a:solidFill>
              <a:latin typeface="Times New Roman" charset="0"/>
              <a:cs typeface="Times New Roman (Hebrew)" charset="-79"/>
            </a:endParaRPr>
          </a:p>
        </p:txBody>
      </p:sp>
      <p:sp>
        <p:nvSpPr>
          <p:cNvPr id="12" name="Dikdörtgen: Köşeleri Yuvarlatılmış 16">
            <a:extLst>
              <a:ext uri="{FF2B5EF4-FFF2-40B4-BE49-F238E27FC236}">
                <a16:creationId xmlns:a16="http://schemas.microsoft.com/office/drawing/2014/main" id="{F69AEDEF-A0F1-41C1-BDBD-35201C5B310B}"/>
              </a:ext>
            </a:extLst>
          </p:cNvPr>
          <p:cNvSpPr/>
          <p:nvPr/>
        </p:nvSpPr>
        <p:spPr bwMode="auto">
          <a:xfrm>
            <a:off x="6121400" y="3284538"/>
            <a:ext cx="1527175" cy="649287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 defTabSz="914400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4000" b="1" dirty="0">
                <a:solidFill>
                  <a:schemeClr val="tx1"/>
                </a:solidFill>
                <a:latin typeface="Times New Roman" charset="0"/>
                <a:cs typeface="Times New Roman (Hebrew)" charset="-79"/>
              </a:rPr>
              <a:t>السَّمْعُ</a:t>
            </a:r>
            <a:endParaRPr lang="tr-TR" sz="4000" b="1" dirty="0">
              <a:solidFill>
                <a:schemeClr val="tx1"/>
              </a:solidFill>
              <a:latin typeface="Times New Roman" charset="0"/>
              <a:cs typeface="Times New Roman (Hebrew)" charset="-79"/>
            </a:endParaRPr>
          </a:p>
        </p:txBody>
      </p:sp>
      <p:sp>
        <p:nvSpPr>
          <p:cNvPr id="13" name="Dikdörtgen: Köşeleri Yuvarlatılmış 18">
            <a:extLst>
              <a:ext uri="{FF2B5EF4-FFF2-40B4-BE49-F238E27FC236}">
                <a16:creationId xmlns:a16="http://schemas.microsoft.com/office/drawing/2014/main" id="{D27BEEE1-7A5C-46CB-AF22-9C9D12F395AA}"/>
              </a:ext>
            </a:extLst>
          </p:cNvPr>
          <p:cNvSpPr/>
          <p:nvPr/>
        </p:nvSpPr>
        <p:spPr bwMode="auto">
          <a:xfrm>
            <a:off x="6121400" y="4365625"/>
            <a:ext cx="1527175" cy="6477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 defTabSz="914400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4000" b="1" dirty="0">
                <a:solidFill>
                  <a:schemeClr val="tx1"/>
                </a:solidFill>
                <a:latin typeface="Times New Roman" charset="0"/>
                <a:cs typeface="Times New Roman (Hebrew)" charset="-79"/>
              </a:rPr>
              <a:t>الذَّوْقُ</a:t>
            </a:r>
            <a:endParaRPr lang="tr-TR" sz="4000" b="1" dirty="0">
              <a:solidFill>
                <a:schemeClr val="tx1"/>
              </a:solidFill>
              <a:latin typeface="Times New Roman" charset="0"/>
              <a:cs typeface="Times New Roman (Hebrew)" charset="-79"/>
            </a:endParaRPr>
          </a:p>
        </p:txBody>
      </p:sp>
      <p:sp>
        <p:nvSpPr>
          <p:cNvPr id="14" name="Dikdörtgen: Köşeleri Yuvarlatılmış 20">
            <a:extLst>
              <a:ext uri="{FF2B5EF4-FFF2-40B4-BE49-F238E27FC236}">
                <a16:creationId xmlns:a16="http://schemas.microsoft.com/office/drawing/2014/main" id="{1DBF8A49-CF25-48C5-97BF-557308EF2E61}"/>
              </a:ext>
            </a:extLst>
          </p:cNvPr>
          <p:cNvSpPr/>
          <p:nvPr/>
        </p:nvSpPr>
        <p:spPr bwMode="auto">
          <a:xfrm>
            <a:off x="6121400" y="5445125"/>
            <a:ext cx="1527175" cy="6477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 defTabSz="914400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4000" b="1" dirty="0">
                <a:solidFill>
                  <a:schemeClr val="tx1"/>
                </a:solidFill>
                <a:latin typeface="Times New Roman" charset="0"/>
                <a:cs typeface="Times New Roman (Hebrew)" charset="-79"/>
              </a:rPr>
              <a:t>اللَّمْسُ</a:t>
            </a:r>
            <a:endParaRPr lang="tr-TR" sz="4000" b="1" dirty="0">
              <a:solidFill>
                <a:schemeClr val="tx1"/>
              </a:solidFill>
              <a:latin typeface="Times New Roman" charset="0"/>
              <a:cs typeface="Times New Roman (Hebrew)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146856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4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86FAC3-A6CF-4B34-AF9A-94245A53AD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6889" y="66206"/>
            <a:ext cx="7296686" cy="6391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580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75714" y="6527806"/>
            <a:ext cx="2743200" cy="365125"/>
          </a:xfrm>
        </p:spPr>
        <p:txBody>
          <a:bodyPr/>
          <a:lstStyle/>
          <a:p>
            <a:fld id="{C8784B88-F3D9-6A4F-9660-1A0A1E561ED7}" type="slidenum">
              <a:rPr lang="en-US" smtClean="0"/>
              <a:t>5</a:t>
            </a:fld>
            <a:endParaRPr lang="en-US"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D2F702C7-5DD0-431B-A1A5-F289AFD9714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1774934"/>
              </p:ext>
            </p:extLst>
          </p:nvPr>
        </p:nvGraphicFramePr>
        <p:xfrm>
          <a:off x="1608081" y="-142125"/>
          <a:ext cx="8128000" cy="19961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CDEF8E1E-DE64-49A0-BCED-2B67618C560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68046677"/>
              </p:ext>
            </p:extLst>
          </p:nvPr>
        </p:nvGraphicFramePr>
        <p:xfrm>
          <a:off x="1596095" y="1191804"/>
          <a:ext cx="8128000" cy="19961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4045CBD3-6310-4905-B23A-653D3EE0164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60763272"/>
              </p:ext>
            </p:extLst>
          </p:nvPr>
        </p:nvGraphicFramePr>
        <p:xfrm>
          <a:off x="1608081" y="2546281"/>
          <a:ext cx="8128000" cy="19961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6D758C49-954E-4FE3-B888-EDC0F9CFFB5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81513331"/>
              </p:ext>
            </p:extLst>
          </p:nvPr>
        </p:nvGraphicFramePr>
        <p:xfrm>
          <a:off x="1620067" y="3862601"/>
          <a:ext cx="8128000" cy="19961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69E8B699-7486-4A43-86F5-A63AE2977BB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19940622"/>
              </p:ext>
            </p:extLst>
          </p:nvPr>
        </p:nvGraphicFramePr>
        <p:xfrm>
          <a:off x="1637191" y="5200437"/>
          <a:ext cx="8128000" cy="19961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</p:spTree>
    <p:extLst>
      <p:ext uri="{BB962C8B-B14F-4D97-AF65-F5344CB8AC3E}">
        <p14:creationId xmlns:p14="http://schemas.microsoft.com/office/powerpoint/2010/main" val="1505242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F74DC4F-5C58-488B-8B4E-BCC4FB9AB3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4F74DC4F-5C58-488B-8B4E-BCC4FB9AB3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D8DC11F-C417-4F4B-8FE8-8F890C6D1C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graphicEl>
                                              <a:dgm id="{AD8DC11F-C417-4F4B-8FE8-8F890C6D1C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75A1CED-178D-4839-98A8-F594FBCF32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C75A1CED-178D-4839-98A8-F594FBCF32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D47C96B-5B56-4F76-8F3B-16846D8562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graphicEl>
                                              <a:dgm id="{ED47C96B-5B56-4F76-8F3B-16846D8562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2457B3F-2AB3-41BE-BB87-F70624016D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02457B3F-2AB3-41BE-BB87-F70624016D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F74DC4F-5C58-488B-8B4E-BCC4FB9AB3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graphicEl>
                                              <a:dgm id="{4F74DC4F-5C58-488B-8B4E-BCC4FB9AB3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D8DC11F-C417-4F4B-8FE8-8F890C6D1C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graphicEl>
                                              <a:dgm id="{AD8DC11F-C417-4F4B-8FE8-8F890C6D1C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75A1CED-178D-4839-98A8-F594FBCF32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>
                                            <p:graphicEl>
                                              <a:dgm id="{C75A1CED-178D-4839-98A8-F594FBCF32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D47C96B-5B56-4F76-8F3B-16846D8562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>
                                            <p:graphicEl>
                                              <a:dgm id="{ED47C96B-5B56-4F76-8F3B-16846D8562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2457B3F-2AB3-41BE-BB87-F70624016D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>
                                            <p:graphicEl>
                                              <a:dgm id="{02457B3F-2AB3-41BE-BB87-F70624016D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F74DC4F-5C58-488B-8B4E-BCC4FB9AB3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">
                                            <p:graphicEl>
                                              <a:dgm id="{4F74DC4F-5C58-488B-8B4E-BCC4FB9AB3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D8DC11F-C417-4F4B-8FE8-8F890C6D1C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">
                                            <p:graphicEl>
                                              <a:dgm id="{AD8DC11F-C417-4F4B-8FE8-8F890C6D1C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75A1CED-178D-4839-98A8-F594FBCF32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>
                                            <p:graphicEl>
                                              <a:dgm id="{C75A1CED-178D-4839-98A8-F594FBCF32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D47C96B-5B56-4F76-8F3B-16846D8562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">
                                            <p:graphicEl>
                                              <a:dgm id="{ED47C96B-5B56-4F76-8F3B-16846D8562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2457B3F-2AB3-41BE-BB87-F70624016D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">
                                            <p:graphicEl>
                                              <a:dgm id="{02457B3F-2AB3-41BE-BB87-F70624016D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F74DC4F-5C58-488B-8B4E-BCC4FB9AB3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">
                                            <p:graphicEl>
                                              <a:dgm id="{4F74DC4F-5C58-488B-8B4E-BCC4FB9AB3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D8DC11F-C417-4F4B-8FE8-8F890C6D1C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7">
                                            <p:graphicEl>
                                              <a:dgm id="{AD8DC11F-C417-4F4B-8FE8-8F890C6D1C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75A1CED-178D-4839-98A8-F594FBCF32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7">
                                            <p:graphicEl>
                                              <a:dgm id="{C75A1CED-178D-4839-98A8-F594FBCF32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D47C96B-5B56-4F76-8F3B-16846D8562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7">
                                            <p:graphicEl>
                                              <a:dgm id="{ED47C96B-5B56-4F76-8F3B-16846D8562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2457B3F-2AB3-41BE-BB87-F70624016D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7">
                                            <p:graphicEl>
                                              <a:dgm id="{02457B3F-2AB3-41BE-BB87-F70624016D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F74DC4F-5C58-488B-8B4E-BCC4FB9AB3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8">
                                            <p:graphicEl>
                                              <a:dgm id="{4F74DC4F-5C58-488B-8B4E-BCC4FB9AB3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D8DC11F-C417-4F4B-8FE8-8F890C6D1C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8">
                                            <p:graphicEl>
                                              <a:dgm id="{AD8DC11F-C417-4F4B-8FE8-8F890C6D1C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75A1CED-178D-4839-98A8-F594FBCF32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8">
                                            <p:graphicEl>
                                              <a:dgm id="{C75A1CED-178D-4839-98A8-F594FBCF32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D47C96B-5B56-4F76-8F3B-16846D8562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8">
                                            <p:graphicEl>
                                              <a:dgm id="{ED47C96B-5B56-4F76-8F3B-16846D8562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2457B3F-2AB3-41BE-BB87-F70624016D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8">
                                            <p:graphicEl>
                                              <a:dgm id="{02457B3F-2AB3-41BE-BB87-F70624016D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  <p:bldGraphic spid="5" grpId="0">
        <p:bldSub>
          <a:bldDgm bld="one"/>
        </p:bldSub>
      </p:bldGraphic>
      <p:bldGraphic spid="6" grpId="0">
        <p:bldSub>
          <a:bldDgm bld="one"/>
        </p:bldSub>
      </p:bldGraphic>
      <p:bldGraphic spid="7" grpId="0">
        <p:bldSub>
          <a:bldDgm bld="one"/>
        </p:bldSub>
      </p:bldGraphic>
      <p:bldGraphic spid="8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6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CBBCD5F3-F2DE-4FA4-8F38-6515B6C65018}"/>
              </a:ext>
            </a:extLst>
          </p:cNvPr>
          <p:cNvGraphicFramePr/>
          <p:nvPr/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11410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6EA62F6-6B79-4790-AC75-DEFDEA8BAE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D6EA62F6-6B79-4790-AC75-DEFDEA8BAE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1B69F85-1912-4558-A098-2D12C84121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71B69F85-1912-4558-A098-2D12C84121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76B4B5C-4592-4226-BFF2-97E54732AC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graphicEl>
                                              <a:dgm id="{D76B4B5C-4592-4226-BFF2-97E54732AC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623C78E-3327-4CF7-9B66-1D164C8555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graphicEl>
                                              <a:dgm id="{2623C78E-3327-4CF7-9B66-1D164C8555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FCC64D9-A169-41D1-B6EF-0EC42675CE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graphicEl>
                                              <a:dgm id="{BFCC64D9-A169-41D1-B6EF-0EC42675CE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0F44ACB-C13F-421A-988C-C88821DF2F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graphicEl>
                                              <a:dgm id="{00F44ACB-C13F-421A-988C-C88821DF2F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DA2094A-F5F8-46FF-8774-1564261B37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graphicEl>
                                              <a:dgm id="{6DA2094A-F5F8-46FF-8774-1564261B37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FF437C5-95B9-477E-8B5E-D66830CA96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graphicEl>
                                              <a:dgm id="{0FF437C5-95B9-477E-8B5E-D66830CA96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6BAC1A6-4BC3-4BB6-9C63-EE1B9FB7E6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graphicEl>
                                              <a:dgm id="{B6BAC1A6-4BC3-4BB6-9C63-EE1B9FB7E6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7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CBBCD5F3-F2DE-4FA4-8F38-6515B6C65018}"/>
              </a:ext>
            </a:extLst>
          </p:cNvPr>
          <p:cNvGraphicFramePr/>
          <p:nvPr/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38613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6EA62F6-6B79-4790-AC75-DEFDEA8BAE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D6EA62F6-6B79-4790-AC75-DEFDEA8BAE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1B69F85-1912-4558-A098-2D12C84121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71B69F85-1912-4558-A098-2D12C84121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76B4B5C-4592-4226-BFF2-97E54732AC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graphicEl>
                                              <a:dgm id="{D76B4B5C-4592-4226-BFF2-97E54732AC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623C78E-3327-4CF7-9B66-1D164C8555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graphicEl>
                                              <a:dgm id="{2623C78E-3327-4CF7-9B66-1D164C8555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FCC64D9-A169-41D1-B6EF-0EC42675CE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graphicEl>
                                              <a:dgm id="{BFCC64D9-A169-41D1-B6EF-0EC42675CE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0F44ACB-C13F-421A-988C-C88821DF2F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graphicEl>
                                              <a:dgm id="{00F44ACB-C13F-421A-988C-C88821DF2F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DA2094A-F5F8-46FF-8774-1564261B37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graphicEl>
                                              <a:dgm id="{6DA2094A-F5F8-46FF-8774-1564261B37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FF437C5-95B9-477E-8B5E-D66830CA96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graphicEl>
                                              <a:dgm id="{0FF437C5-95B9-477E-8B5E-D66830CA96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6BAC1A6-4BC3-4BB6-9C63-EE1B9FB7E6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graphicEl>
                                              <a:dgm id="{B6BAC1A6-4BC3-4BB6-9C63-EE1B9FB7E6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8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CBBCD5F3-F2DE-4FA4-8F38-6515B6C65018}"/>
              </a:ext>
            </a:extLst>
          </p:cNvPr>
          <p:cNvGraphicFramePr/>
          <p:nvPr/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96611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6EA62F6-6B79-4790-AC75-DEFDEA8BAE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D6EA62F6-6B79-4790-AC75-DEFDEA8BAE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1B69F85-1912-4558-A098-2D12C84121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71B69F85-1912-4558-A098-2D12C84121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76B4B5C-4592-4226-BFF2-97E54732AC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graphicEl>
                                              <a:dgm id="{D76B4B5C-4592-4226-BFF2-97E54732AC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623C78E-3327-4CF7-9B66-1D164C8555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graphicEl>
                                              <a:dgm id="{2623C78E-3327-4CF7-9B66-1D164C8555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FCC64D9-A169-41D1-B6EF-0EC42675CE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graphicEl>
                                              <a:dgm id="{BFCC64D9-A169-41D1-B6EF-0EC42675CE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0F44ACB-C13F-421A-988C-C88821DF2F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graphicEl>
                                              <a:dgm id="{00F44ACB-C13F-421A-988C-C88821DF2F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DA2094A-F5F8-46FF-8774-1564261B37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graphicEl>
                                              <a:dgm id="{6DA2094A-F5F8-46FF-8774-1564261B37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FF437C5-95B9-477E-8B5E-D66830CA96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graphicEl>
                                              <a:dgm id="{0FF437C5-95B9-477E-8B5E-D66830CA96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6BAC1A6-4BC3-4BB6-9C63-EE1B9FB7E6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graphicEl>
                                              <a:dgm id="{B6BAC1A6-4BC3-4BB6-9C63-EE1B9FB7E6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9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CBBCD5F3-F2DE-4FA4-8F38-6515B6C65018}"/>
              </a:ext>
            </a:extLst>
          </p:cNvPr>
          <p:cNvGraphicFramePr/>
          <p:nvPr/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62593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6EA62F6-6B79-4790-AC75-DEFDEA8BAE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D6EA62F6-6B79-4790-AC75-DEFDEA8BAE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41C891E-D3AB-4BDE-8770-A09C47141B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241C891E-D3AB-4BDE-8770-A09C47141B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C91961B-5E68-4446-A7FB-630AF57A25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graphicEl>
                                              <a:dgm id="{DC91961B-5E68-4446-A7FB-630AF57A25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1B69F85-1912-4558-A098-2D12C84121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graphicEl>
                                              <a:dgm id="{71B69F85-1912-4558-A098-2D12C84121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76B4B5C-4592-4226-BFF2-97E54732AC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graphicEl>
                                              <a:dgm id="{D76B4B5C-4592-4226-BFF2-97E54732AC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623C78E-3327-4CF7-9B66-1D164C8555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graphicEl>
                                              <a:dgm id="{2623C78E-3327-4CF7-9B66-1D164C8555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FCC64D9-A169-41D1-B6EF-0EC42675CE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graphicEl>
                                              <a:dgm id="{BFCC64D9-A169-41D1-B6EF-0EC42675CE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0F44ACB-C13F-421A-988C-C88821DF2F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graphicEl>
                                              <a:dgm id="{00F44ACB-C13F-421A-988C-C88821DF2F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DA2094A-F5F8-46FF-8774-1564261B37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graphicEl>
                                              <a:dgm id="{6DA2094A-F5F8-46FF-8774-1564261B37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FF437C5-95B9-477E-8B5E-D66830CA96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graphicEl>
                                              <a:dgm id="{0FF437C5-95B9-477E-8B5E-D66830CA96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6BAC1A6-4BC3-4BB6-9C63-EE1B9FB7E6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graphicEl>
                                              <a:dgm id="{B6BAC1A6-4BC3-4BB6-9C63-EE1B9FB7E6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9787EED-971E-4085-A4B5-29509357CD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graphicEl>
                                              <a:dgm id="{B9787EED-971E-4085-A4B5-29509357CD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FAEC957-FC87-4CF4-9CD0-7D450A718D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graphicEl>
                                              <a:dgm id="{9FAEC957-FC87-4CF4-9CD0-7D450A718D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One"/>
        </p:bldSub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</TotalTime>
  <Words>97</Words>
  <Application>Microsoft Office PowerPoint</Application>
  <PresentationFormat>Widescreen</PresentationFormat>
  <Paragraphs>66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Sakkal Majalla</vt:lpstr>
      <vt:lpstr>Times New Roman</vt:lpstr>
      <vt:lpstr>Office Theme</vt:lpstr>
      <vt:lpstr>الحواسّ (1) Senses (1)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Amro Ibrahim</dc:creator>
  <cp:lastModifiedBy>EHB</cp:lastModifiedBy>
  <cp:revision>43</cp:revision>
  <dcterms:created xsi:type="dcterms:W3CDTF">2020-09-13T16:40:33Z</dcterms:created>
  <dcterms:modified xsi:type="dcterms:W3CDTF">2024-09-28T14:25:21Z</dcterms:modified>
</cp:coreProperties>
</file>