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89" r:id="rId4"/>
    <p:sldId id="282" r:id="rId5"/>
    <p:sldId id="280" r:id="rId6"/>
    <p:sldId id="28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0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يَنْظُر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إِلَى الشَّاشَة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بِعَيْنِه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266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يَشُم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الرَّائِحَة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بِأَنْفِه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46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يَسْمَع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الصَّوْت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بِأُذُنِه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0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يَذُوق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الطَّعْم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بِلِسَانِه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0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يَلْمَس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الجِسْم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بِيَدِه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0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يَنْظُر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إِلَى الشَّاشَة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796090">
          <a:off x="2324658" y="735018"/>
          <a:ext cx="456444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40845"/>
        <a:ext cx="319511" cy="317716"/>
      </dsp:txXfrm>
    </dsp:sp>
    <dsp:sp modelId="{02457B3F-2AB3-41BE-BB87-F70624016D5E}">
      <dsp:nvSpPr>
        <dsp:cNvPr id="0" name=""/>
        <dsp:cNvSpPr/>
      </dsp:nvSpPr>
      <dsp:spPr>
        <a:xfrm>
          <a:off x="3" y="360914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بِعَيْنِه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8436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يَشُم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الرَّائِحَة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799324">
          <a:off x="2324658" y="733596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488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809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بِأَنْفِه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618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يَسْمَع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الصَّوْت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800000">
          <a:off x="2324658" y="733299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204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بِأُذُنِه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028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يَذُوق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الطَّعْم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800000">
          <a:off x="2324658" y="733299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204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بِلِسَانِه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028"/>
        <a:ext cx="2060143" cy="120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يَلْمَس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الجِسْم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800000">
          <a:off x="2324658" y="733299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204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بِيَدِه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028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1ABD6F-7E29-4CDA-B6DD-1E70EC94E1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الحواسّ (2)</a:t>
            </a:r>
            <a:br>
              <a:rPr lang="en-US"/>
            </a:br>
            <a:r>
              <a:rPr lang="en-US"/>
              <a:t>Senses (2)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B4964-1463-4AAD-8665-EB8F7A14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8" y="2376340"/>
            <a:ext cx="8192643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51C69-F6D4-400F-898D-FF39F0A4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68" y="2414446"/>
            <a:ext cx="7983064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A1550-74B0-4662-9010-F7F167F6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37" y="1075996"/>
            <a:ext cx="7173326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74BC4-3A1D-4A12-BFE3-86F7FE0EA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389" y="1176023"/>
            <a:ext cx="8221222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6FAC3-A6CF-4B34-AF9A-94245A53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89" y="66206"/>
            <a:ext cx="7296686" cy="63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6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714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F702C7-5DD0-431B-A1A5-F289AFD9714A}"/>
              </a:ext>
            </a:extLst>
          </p:cNvPr>
          <p:cNvGraphicFramePr/>
          <p:nvPr/>
        </p:nvGraphicFramePr>
        <p:xfrm>
          <a:off x="1608081" y="-142125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DEF8E1E-DE64-49A0-BCED-2B67618C5607}"/>
              </a:ext>
            </a:extLst>
          </p:cNvPr>
          <p:cNvGraphicFramePr/>
          <p:nvPr/>
        </p:nvGraphicFramePr>
        <p:xfrm>
          <a:off x="1596095" y="1191804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45CBD3-6310-4905-B23A-653D3EE0164B}"/>
              </a:ext>
            </a:extLst>
          </p:cNvPr>
          <p:cNvGraphicFramePr/>
          <p:nvPr/>
        </p:nvGraphicFramePr>
        <p:xfrm>
          <a:off x="1608081" y="2546281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D758C49-954E-4FE3-B888-EDC0F9CFFB5D}"/>
              </a:ext>
            </a:extLst>
          </p:cNvPr>
          <p:cNvGraphicFramePr/>
          <p:nvPr/>
        </p:nvGraphicFramePr>
        <p:xfrm>
          <a:off x="1620067" y="3862601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9E8B699-7486-4A43-86F5-A63AE2977BBB}"/>
              </a:ext>
            </a:extLst>
          </p:cNvPr>
          <p:cNvGraphicFramePr/>
          <p:nvPr/>
        </p:nvGraphicFramePr>
        <p:xfrm>
          <a:off x="1637191" y="5200437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5052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FEBCE-4996-4C75-B479-89544901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" y="2065662"/>
            <a:ext cx="12166300" cy="27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9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ED1F4-240A-4511-B412-135F534A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75758"/>
            <a:ext cx="7887275" cy="62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E5584-F98C-407F-A096-9FF7301B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58" y="2428735"/>
            <a:ext cx="6325483" cy="2000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C7F1C-BB2E-4D45-BA00-BF68BE87D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78" y="2504946"/>
            <a:ext cx="7830643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4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28596-0F64-477F-9F0E-49C30605B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78" y="1709497"/>
            <a:ext cx="7830643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1430B-3783-4A95-81D1-DD7B15C3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89" y="2423972"/>
            <a:ext cx="7859222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00C72-4F9C-49FD-8718-C44C3715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78" y="2390630"/>
            <a:ext cx="8011643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43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الحواسّ (2) Senses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46</cp:revision>
  <dcterms:created xsi:type="dcterms:W3CDTF">2020-09-13T16:40:33Z</dcterms:created>
  <dcterms:modified xsi:type="dcterms:W3CDTF">2026-04-26T16:05:37Z</dcterms:modified>
</cp:coreProperties>
</file>