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أَجْمَعُ الحَطَبَ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0B27E-10EE-4E0B-B08B-5287CC4D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1778623"/>
            <a:ext cx="8945223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4A868-A784-4211-8E5A-F1A434BE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1774688"/>
            <a:ext cx="10288436" cy="39248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D435D3-D86C-46DC-AD98-4C28B192E66A}"/>
              </a:ext>
            </a:extLst>
          </p:cNvPr>
          <p:cNvCxnSpPr/>
          <p:nvPr/>
        </p:nvCxnSpPr>
        <p:spPr>
          <a:xfrm>
            <a:off x="7072829" y="3040655"/>
            <a:ext cx="5949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933EB-C20B-4043-B421-951481F21540}"/>
              </a:ext>
            </a:extLst>
          </p:cNvPr>
          <p:cNvCxnSpPr/>
          <p:nvPr/>
        </p:nvCxnSpPr>
        <p:spPr>
          <a:xfrm>
            <a:off x="6477918" y="3734718"/>
            <a:ext cx="5949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F6CF27-080F-4F8C-BED4-C6BEAD610637}"/>
              </a:ext>
            </a:extLst>
          </p:cNvPr>
          <p:cNvCxnSpPr>
            <a:cxnSpLocks/>
          </p:cNvCxnSpPr>
          <p:nvPr/>
        </p:nvCxnSpPr>
        <p:spPr>
          <a:xfrm>
            <a:off x="2853368" y="4263528"/>
            <a:ext cx="8593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0C347-BED8-45F9-8A9C-065A28C2DC53}"/>
              </a:ext>
            </a:extLst>
          </p:cNvPr>
          <p:cNvCxnSpPr/>
          <p:nvPr/>
        </p:nvCxnSpPr>
        <p:spPr>
          <a:xfrm>
            <a:off x="6940627" y="4913523"/>
            <a:ext cx="5949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2B279-1600-4D22-A2FD-7186870F5F45}"/>
              </a:ext>
            </a:extLst>
          </p:cNvPr>
          <p:cNvCxnSpPr>
            <a:cxnSpLocks/>
          </p:cNvCxnSpPr>
          <p:nvPr/>
        </p:nvCxnSpPr>
        <p:spPr>
          <a:xfrm>
            <a:off x="7667740" y="5563519"/>
            <a:ext cx="705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4B662-D9DD-D443-DEB0-C62B6C71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E57C8-0A03-4C46-79C1-65956A9B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CD450-ECE1-7EBC-8CA0-C91EE179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390"/>
            <a:ext cx="12192000" cy="50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7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712DD-503E-46AA-B024-7BF18C95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7225"/>
            <a:ext cx="12192000" cy="13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5F96B-6EBB-4291-95B6-DE159ABC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97" y="2643078"/>
            <a:ext cx="4525006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902FA-30B9-4FD1-A700-51259081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5486"/>
            <a:ext cx="12192000" cy="12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884B2-3316-42E8-9C06-22FEFE08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1395128"/>
            <a:ext cx="7344800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34708-9515-42DB-AE60-9F497542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642"/>
            <a:ext cx="12192000" cy="40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E9FF8-B3C9-4518-929A-ED9CD895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388"/>
            <a:ext cx="12192000" cy="36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A3708-9F74-41AF-A6D0-E8782A33D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8" y="1806949"/>
            <a:ext cx="9126224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20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أَجْمَعُ الحَطَبَ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40</cp:revision>
  <dcterms:created xsi:type="dcterms:W3CDTF">2020-09-13T16:40:33Z</dcterms:created>
  <dcterms:modified xsi:type="dcterms:W3CDTF">2024-03-16T08:54:33Z</dcterms:modified>
</cp:coreProperties>
</file>