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3" r:id="rId4"/>
    <p:sldId id="274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7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أَزْهَارٌ عَلَى أَبْوَابِ القُدْس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649C6-8944-4507-BEB0-FD6B2184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08" y="1095061"/>
            <a:ext cx="4032815" cy="429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D7CCB-6204-4DBD-8CAA-B71EC8C6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07" y="1095061"/>
            <a:ext cx="4175208" cy="42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7FE9F-65D4-43E5-B39B-F3FB9EE4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401510"/>
            <a:ext cx="7704462" cy="4054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437E5-0C6A-4AFE-8189-5CD3EA943BB9}"/>
              </a:ext>
            </a:extLst>
          </p:cNvPr>
          <p:cNvSpPr txBox="1"/>
          <p:nvPr/>
        </p:nvSpPr>
        <p:spPr>
          <a:xfrm>
            <a:off x="3054427" y="576995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https://learning.aljazeera.net/ar/articles/pages/21786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1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CF45C-9D71-4703-8B52-401C4794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7" y="1676309"/>
            <a:ext cx="11074313" cy="44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5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أَزْهَارٌ عَلَى أَبْوَابِ القُدْس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2024-03-24T18:27:09Z</dcterms:modified>
</cp:coreProperties>
</file>