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5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81" r:id="rId12"/>
    <p:sldId id="282" r:id="rId13"/>
    <p:sldId id="283" r:id="rId14"/>
    <p:sldId id="28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ar-EG" sz="1800" b="1" dirty="0"/>
              <a:t>11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الأُخُوَّةُ فِي اللهِ</a:t>
            </a:r>
            <a:br>
              <a:rPr lang="en-US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5FAE5F-EFE2-4077-9D3F-A32C991CE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8243"/>
            <a:ext cx="12192000" cy="40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4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ECB450-567C-4B8C-9930-AFA42B1D4847}"/>
              </a:ext>
            </a:extLst>
          </p:cNvPr>
          <p:cNvGrpSpPr/>
          <p:nvPr/>
        </p:nvGrpSpPr>
        <p:grpSpPr>
          <a:xfrm>
            <a:off x="0" y="1033669"/>
            <a:ext cx="9982200" cy="5288380"/>
            <a:chOff x="84886" y="1704415"/>
            <a:chExt cx="12022228" cy="64464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61D73A4-6649-45AA-B947-67AA0D53B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886" y="1704415"/>
              <a:ext cx="12022228" cy="205768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90E122-1DC3-468B-8822-983DB63F8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2459" y="3140001"/>
              <a:ext cx="9878804" cy="5010849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178B710-D3DF-465D-8274-450BE3C7E59A}"/>
              </a:ext>
            </a:extLst>
          </p:cNvPr>
          <p:cNvSpPr/>
          <p:nvPr/>
        </p:nvSpPr>
        <p:spPr>
          <a:xfrm>
            <a:off x="5365214" y="1630496"/>
            <a:ext cx="4288306" cy="580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8BCBD9-3805-49DA-8A89-23981DDED398}"/>
              </a:ext>
            </a:extLst>
          </p:cNvPr>
          <p:cNvSpPr/>
          <p:nvPr/>
        </p:nvSpPr>
        <p:spPr>
          <a:xfrm>
            <a:off x="9177051" y="2005070"/>
            <a:ext cx="561860" cy="3819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307449-ACC2-4424-8B79-073E3CEA5B35}"/>
              </a:ext>
            </a:extLst>
          </p:cNvPr>
          <p:cNvCxnSpPr/>
          <p:nvPr/>
        </p:nvCxnSpPr>
        <p:spPr>
          <a:xfrm>
            <a:off x="8610600" y="2721708"/>
            <a:ext cx="5664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27EFF6-64C7-45E0-AC63-7225DBCC3775}"/>
              </a:ext>
            </a:extLst>
          </p:cNvPr>
          <p:cNvCxnSpPr/>
          <p:nvPr/>
        </p:nvCxnSpPr>
        <p:spPr>
          <a:xfrm>
            <a:off x="8180943" y="3779327"/>
            <a:ext cx="5664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942DF7-6752-46A8-87AD-9E5B4246AE49}"/>
              </a:ext>
            </a:extLst>
          </p:cNvPr>
          <p:cNvCxnSpPr/>
          <p:nvPr/>
        </p:nvCxnSpPr>
        <p:spPr>
          <a:xfrm>
            <a:off x="6539429" y="4748811"/>
            <a:ext cx="5664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C81EDD-652D-49AF-B49B-2B17B028B60D}"/>
              </a:ext>
            </a:extLst>
          </p:cNvPr>
          <p:cNvCxnSpPr/>
          <p:nvPr/>
        </p:nvCxnSpPr>
        <p:spPr>
          <a:xfrm>
            <a:off x="4402157" y="5824331"/>
            <a:ext cx="5664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11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1E1A4-2CD1-4D46-A20C-3FB34A369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29" y="1784818"/>
            <a:ext cx="10145541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CD3DF-128A-47C5-B9F6-D79E8CBA7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3" y="1792277"/>
            <a:ext cx="9021434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1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D467A-C2AD-45CE-9BD3-A860C48CE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6" y="2081024"/>
            <a:ext cx="10879068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4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5AA18-5CF2-78BF-06F2-1216E79A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F583E3-6C10-BC3A-69CD-8EC7C421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291AD-BAA8-2362-BAD1-33FD02D5C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8364"/>
            <a:ext cx="12192000" cy="340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B7F36-29F1-4C6D-9A37-BA3C56593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97" y="2995552"/>
            <a:ext cx="3620005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0246A-93F8-4302-B6F6-957CB8BD0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41" y="2388854"/>
            <a:ext cx="8907118" cy="847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1BB932-19B8-438B-BD47-D3575FA1B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288" y="3340943"/>
            <a:ext cx="1419423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1D579-2CDB-4CA2-88BF-F3311F325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" y="2384723"/>
            <a:ext cx="12012701" cy="657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2C138E-457A-47F2-BEF9-92F77DB20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656" y="3243838"/>
            <a:ext cx="2962688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E2DDD-C625-4427-A800-A48BAEC7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181" y="3052710"/>
            <a:ext cx="3667637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54300-5440-484F-8CEC-F9538E450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12"/>
          <a:stretch/>
        </p:blipFill>
        <p:spPr>
          <a:xfrm>
            <a:off x="4647998" y="3140764"/>
            <a:ext cx="2896004" cy="64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53291-6D10-4628-8D84-7D330C483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023" y="2450775"/>
            <a:ext cx="4143953" cy="724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B6832-64A6-437E-A9A5-2637622A4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45" y="3257494"/>
            <a:ext cx="10278909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4B337-C303-4BAF-94B3-4801A1071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4" y="2047682"/>
            <a:ext cx="12117491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24</Words>
  <Application>Microsoft Office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الأُخُوَّةُ فِي اللهِ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42</cp:revision>
  <dcterms:created xsi:type="dcterms:W3CDTF">2020-09-13T16:40:33Z</dcterms:created>
  <dcterms:modified xsi:type="dcterms:W3CDTF">2023-04-08T17:46:08Z</dcterms:modified>
</cp:coreProperties>
</file>