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80" r:id="rId3"/>
    <p:sldId id="281" r:id="rId4"/>
    <p:sldId id="282" r:id="rId5"/>
    <p:sldId id="283" r:id="rId6"/>
    <p:sldId id="27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54"/>
    <p:restoredTop sz="92683"/>
  </p:normalViewPr>
  <p:slideViewPr>
    <p:cSldViewPr snapToGrid="0" snapToObjects="1">
      <p:cViewPr varScale="1">
        <p:scale>
          <a:sx n="58" d="100"/>
          <a:sy n="58" d="100"/>
        </p:scale>
        <p:origin x="126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C97DA2-CF9B-0548-89BC-41DD59467B85}" type="datetimeFigureOut">
              <a:rPr lang="en-US" smtClean="0"/>
              <a:t>4/6/2024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BDEBF2-CC02-1548-9470-B528E3625D40}" type="slidenum">
              <a:rPr lang="en-US" smtClean="0"/>
              <a:t>‹#›</a:t>
            </a:fld>
            <a:endParaRPr lang="en-US"/>
          </a:p>
        </p:txBody>
      </p:sp>
    </p:spTree>
    <p:extLst>
      <p:ext uri="{BB962C8B-B14F-4D97-AF65-F5344CB8AC3E}">
        <p14:creationId xmlns:p14="http://schemas.microsoft.com/office/powerpoint/2010/main" val="1787498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9530D08-FCBC-2442-8AF0-6F57396B269F}"/>
              </a:ext>
            </a:extLst>
          </p:cNvPr>
          <p:cNvSpPr>
            <a:spLocks noGrp="1"/>
          </p:cNvSpPr>
          <p:nvPr>
            <p:ph type="subTitle" idx="1"/>
          </p:nvPr>
        </p:nvSpPr>
        <p:spPr>
          <a:xfrm>
            <a:off x="1524000" y="470219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49FB2A54-FC40-FE44-B3CA-E2D3E1BD244C}"/>
              </a:ext>
            </a:extLst>
          </p:cNvPr>
          <p:cNvSpPr>
            <a:spLocks noGrp="1"/>
          </p:cNvSpPr>
          <p:nvPr>
            <p:ph type="dt" sz="half" idx="10"/>
          </p:nvPr>
        </p:nvSpPr>
        <p:spPr>
          <a:xfrm>
            <a:off x="838200" y="6527806"/>
            <a:ext cx="2743200" cy="365125"/>
          </a:xfrm>
          <a:prstGeom prst="rect">
            <a:avLst/>
          </a:prstGeom>
        </p:spPr>
        <p:txBody>
          <a:bodyPr/>
          <a:lstStyle/>
          <a:p>
            <a:r>
              <a:rPr lang="en-CA" dirty="0"/>
              <a:t>2020-09-27</a:t>
            </a:r>
            <a:endParaRPr lang="en-US" dirty="0"/>
          </a:p>
        </p:txBody>
      </p:sp>
      <p:sp>
        <p:nvSpPr>
          <p:cNvPr id="6" name="Slide Number Placeholder 5">
            <a:extLst>
              <a:ext uri="{FF2B5EF4-FFF2-40B4-BE49-F238E27FC236}">
                <a16:creationId xmlns:a16="http://schemas.microsoft.com/office/drawing/2014/main" id="{6CF84A88-7E80-B240-B1D0-E6162EFB86F5}"/>
              </a:ext>
            </a:extLst>
          </p:cNvPr>
          <p:cNvSpPr>
            <a:spLocks noGrp="1"/>
          </p:cNvSpPr>
          <p:nvPr>
            <p:ph type="sldNum" sz="quarter" idx="12"/>
          </p:nvPr>
        </p:nvSpPr>
        <p:spPr/>
        <p:txBody>
          <a:bodyPr/>
          <a:lstStyle/>
          <a:p>
            <a:fld id="{C8784B88-F3D9-6A4F-9660-1A0A1E561ED7}" type="slidenum">
              <a:rPr lang="en-US" smtClean="0"/>
              <a:t>‹#›</a:t>
            </a:fld>
            <a:endParaRPr lang="en-US"/>
          </a:p>
        </p:txBody>
      </p:sp>
      <p:sp>
        <p:nvSpPr>
          <p:cNvPr id="16" name="Rectangle 15">
            <a:extLst>
              <a:ext uri="{FF2B5EF4-FFF2-40B4-BE49-F238E27FC236}">
                <a16:creationId xmlns:a16="http://schemas.microsoft.com/office/drawing/2014/main" id="{2DBDC0EF-082B-474B-8CA4-98454AF4AEBA}"/>
              </a:ext>
            </a:extLst>
          </p:cNvPr>
          <p:cNvSpPr/>
          <p:nvPr userDrawn="1"/>
        </p:nvSpPr>
        <p:spPr>
          <a:xfrm>
            <a:off x="9982200" y="242888"/>
            <a:ext cx="2062163" cy="1714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75D6A4-DD0F-A54E-8615-5D0133DAE6EA}"/>
              </a:ext>
            </a:extLst>
          </p:cNvPr>
          <p:cNvSpPr>
            <a:spLocks noGrp="1"/>
          </p:cNvSpPr>
          <p:nvPr>
            <p:ph type="ctrTitle"/>
          </p:nvPr>
        </p:nvSpPr>
        <p:spPr>
          <a:xfrm>
            <a:off x="1524000" y="2222523"/>
            <a:ext cx="9144000" cy="2387600"/>
          </a:xfrm>
        </p:spPr>
        <p:txBody>
          <a:bodyPr anchor="b"/>
          <a:lstStyle>
            <a:lvl1pPr algn="ctr">
              <a:defRPr sz="6000"/>
            </a:lvl1pPr>
          </a:lstStyle>
          <a:p>
            <a:r>
              <a:rPr lang="en-US" dirty="0"/>
              <a:t>Click to edit Master title style</a:t>
            </a:r>
          </a:p>
        </p:txBody>
      </p:sp>
      <p:pic>
        <p:nvPicPr>
          <p:cNvPr id="17" name="Picture 16">
            <a:extLst>
              <a:ext uri="{FF2B5EF4-FFF2-40B4-BE49-F238E27FC236}">
                <a16:creationId xmlns:a16="http://schemas.microsoft.com/office/drawing/2014/main" id="{03BDEBF7-FA97-0741-A594-97BCE55D7662}"/>
              </a:ext>
            </a:extLst>
          </p:cNvPr>
          <p:cNvPicPr>
            <a:picLocks noChangeAspect="1"/>
          </p:cNvPicPr>
          <p:nvPr userDrawn="1"/>
        </p:nvPicPr>
        <p:blipFill>
          <a:blip r:embed="rId2"/>
          <a:stretch>
            <a:fillRect/>
          </a:stretch>
        </p:blipFill>
        <p:spPr>
          <a:xfrm>
            <a:off x="5183274" y="242888"/>
            <a:ext cx="1825452" cy="1333141"/>
          </a:xfrm>
          <a:prstGeom prst="rect">
            <a:avLst/>
          </a:prstGeom>
        </p:spPr>
      </p:pic>
      <p:sp>
        <p:nvSpPr>
          <p:cNvPr id="18" name="Rectangle 17">
            <a:extLst>
              <a:ext uri="{FF2B5EF4-FFF2-40B4-BE49-F238E27FC236}">
                <a16:creationId xmlns:a16="http://schemas.microsoft.com/office/drawing/2014/main" id="{FC41CAC8-26EE-AD4F-92B7-481D2D348569}"/>
              </a:ext>
            </a:extLst>
          </p:cNvPr>
          <p:cNvSpPr/>
          <p:nvPr userDrawn="1"/>
        </p:nvSpPr>
        <p:spPr>
          <a:xfrm>
            <a:off x="4857750" y="1417708"/>
            <a:ext cx="2476500" cy="338554"/>
          </a:xfrm>
          <a:prstGeom prst="rect">
            <a:avLst/>
          </a:prstGeom>
        </p:spPr>
        <p:txBody>
          <a:bodyPr wrap="square">
            <a:spAutoFit/>
          </a:bodyPr>
          <a:lstStyle/>
          <a:p>
            <a:pPr algn="ctr"/>
            <a:r>
              <a:rPr lang="ar-KW" sz="1600" b="1" dirty="0">
                <a:solidFill>
                  <a:schemeClr val="accent1">
                    <a:lumMod val="75000"/>
                  </a:schemeClr>
                </a:solidFill>
              </a:rPr>
              <a:t>أكاديمية آيات للعلوم الإسلامية </a:t>
            </a:r>
            <a:endParaRPr lang="en-US" sz="1600" dirty="0">
              <a:solidFill>
                <a:schemeClr val="accent1">
                  <a:lumMod val="75000"/>
                </a:schemeClr>
              </a:solidFill>
            </a:endParaRPr>
          </a:p>
        </p:txBody>
      </p:sp>
      <p:sp>
        <p:nvSpPr>
          <p:cNvPr id="19" name="TextBox 18">
            <a:extLst>
              <a:ext uri="{FF2B5EF4-FFF2-40B4-BE49-F238E27FC236}">
                <a16:creationId xmlns:a16="http://schemas.microsoft.com/office/drawing/2014/main" id="{B1122BF2-C2B8-FA49-843E-12C8E5D64BD1}"/>
              </a:ext>
            </a:extLst>
          </p:cNvPr>
          <p:cNvSpPr txBox="1"/>
          <p:nvPr userDrawn="1"/>
        </p:nvSpPr>
        <p:spPr>
          <a:xfrm>
            <a:off x="0" y="1791401"/>
            <a:ext cx="12192000" cy="36933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rtl="0"/>
            <a:r>
              <a:rPr lang="en-CA" sz="1800" b="1" dirty="0"/>
              <a:t>LNG 26</a:t>
            </a:r>
            <a:r>
              <a:rPr lang="ar-EG" sz="1800" b="1" dirty="0"/>
              <a:t>1</a:t>
            </a:r>
            <a:r>
              <a:rPr lang="en-CA" sz="1800" b="1" dirty="0"/>
              <a:t>E – Arabic Curriculum – Lecture No. </a:t>
            </a:r>
            <a:r>
              <a:rPr lang="ar-EG" sz="1800" b="1" dirty="0"/>
              <a:t>12</a:t>
            </a:r>
            <a:r>
              <a:rPr lang="en-CA" sz="1800" b="1" dirty="0"/>
              <a:t> </a:t>
            </a:r>
            <a:endParaRPr lang="en-US" sz="1600" dirty="0"/>
          </a:p>
        </p:txBody>
      </p:sp>
    </p:spTree>
    <p:extLst>
      <p:ext uri="{BB962C8B-B14F-4D97-AF65-F5344CB8AC3E}">
        <p14:creationId xmlns:p14="http://schemas.microsoft.com/office/powerpoint/2010/main" val="3426675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DF3F3-9817-DF45-9720-EC62753AD38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639DE9E-49B4-5245-8859-91B7E5EA2D0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2670A9-CBAB-2C49-950E-5B31284F2D97}"/>
              </a:ext>
            </a:extLst>
          </p:cNvPr>
          <p:cNvSpPr>
            <a:spLocks noGrp="1"/>
          </p:cNvSpPr>
          <p:nvPr>
            <p:ph type="dt" sz="half" idx="10"/>
          </p:nvPr>
        </p:nvSpPr>
        <p:spPr>
          <a:xfrm>
            <a:off x="838200" y="6527806"/>
            <a:ext cx="2743200" cy="365125"/>
          </a:xfrm>
          <a:prstGeom prst="rect">
            <a:avLst/>
          </a:prstGeom>
        </p:spPr>
        <p:txBody>
          <a:bodyPr/>
          <a:lstStyle>
            <a:lvl1pPr>
              <a:defRPr/>
            </a:lvl1pPr>
          </a:lstStyle>
          <a:p>
            <a:r>
              <a:rPr lang="en-CA" dirty="0"/>
              <a:t>2020-09-27</a:t>
            </a:r>
            <a:endParaRPr lang="en-US" dirty="0"/>
          </a:p>
        </p:txBody>
      </p:sp>
      <p:sp>
        <p:nvSpPr>
          <p:cNvPr id="6" name="Slide Number Placeholder 5">
            <a:extLst>
              <a:ext uri="{FF2B5EF4-FFF2-40B4-BE49-F238E27FC236}">
                <a16:creationId xmlns:a16="http://schemas.microsoft.com/office/drawing/2014/main" id="{ACE9C57E-F3D0-124E-BE46-E8D0BC6F51B4}"/>
              </a:ext>
            </a:extLst>
          </p:cNvPr>
          <p:cNvSpPr>
            <a:spLocks noGrp="1"/>
          </p:cNvSpPr>
          <p:nvPr>
            <p:ph type="sldNum" sz="quarter" idx="12"/>
          </p:nvPr>
        </p:nvSpPr>
        <p:spPr/>
        <p:txBody>
          <a:bodyPr/>
          <a:lstStyle/>
          <a:p>
            <a:fld id="{C8784B88-F3D9-6A4F-9660-1A0A1E561ED7}" type="slidenum">
              <a:rPr lang="en-US" smtClean="0"/>
              <a:t>‹#›</a:t>
            </a:fld>
            <a:endParaRPr lang="en-US"/>
          </a:p>
        </p:txBody>
      </p:sp>
    </p:spTree>
    <p:extLst>
      <p:ext uri="{BB962C8B-B14F-4D97-AF65-F5344CB8AC3E}">
        <p14:creationId xmlns:p14="http://schemas.microsoft.com/office/powerpoint/2010/main" val="982900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7EF1F6-BFC8-E54B-BD75-AD0467B4D7A9}"/>
              </a:ext>
            </a:extLst>
          </p:cNvPr>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9CEC5120-FFD1-DF48-80C8-000736276E5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E515DF-717B-B242-AE59-FBFEC115EAFF}"/>
              </a:ext>
            </a:extLst>
          </p:cNvPr>
          <p:cNvSpPr>
            <a:spLocks noGrp="1"/>
          </p:cNvSpPr>
          <p:nvPr>
            <p:ph type="dt" sz="half" idx="10"/>
          </p:nvPr>
        </p:nvSpPr>
        <p:spPr>
          <a:xfrm>
            <a:off x="838200" y="6527806"/>
            <a:ext cx="2743200" cy="365125"/>
          </a:xfrm>
          <a:prstGeom prst="rect">
            <a:avLst/>
          </a:prstGeom>
        </p:spPr>
        <p:txBody>
          <a:bodyPr/>
          <a:lstStyle>
            <a:lvl1pPr>
              <a:defRPr/>
            </a:lvl1pPr>
          </a:lstStyle>
          <a:p>
            <a:r>
              <a:rPr lang="en-CA" dirty="0"/>
              <a:t>2020-09-27</a:t>
            </a:r>
            <a:endParaRPr lang="en-US" dirty="0"/>
          </a:p>
        </p:txBody>
      </p:sp>
      <p:sp>
        <p:nvSpPr>
          <p:cNvPr id="6" name="Slide Number Placeholder 5">
            <a:extLst>
              <a:ext uri="{FF2B5EF4-FFF2-40B4-BE49-F238E27FC236}">
                <a16:creationId xmlns:a16="http://schemas.microsoft.com/office/drawing/2014/main" id="{6BACAEFF-B8AB-074B-AAD7-B40D9E5BE132}"/>
              </a:ext>
            </a:extLst>
          </p:cNvPr>
          <p:cNvSpPr>
            <a:spLocks noGrp="1"/>
          </p:cNvSpPr>
          <p:nvPr>
            <p:ph type="sldNum" sz="quarter" idx="12"/>
          </p:nvPr>
        </p:nvSpPr>
        <p:spPr/>
        <p:txBody>
          <a:bodyPr/>
          <a:lstStyle/>
          <a:p>
            <a:fld id="{C8784B88-F3D9-6A4F-9660-1A0A1E561ED7}" type="slidenum">
              <a:rPr lang="en-US" smtClean="0"/>
              <a:t>‹#›</a:t>
            </a:fld>
            <a:endParaRPr lang="en-US"/>
          </a:p>
        </p:txBody>
      </p:sp>
    </p:spTree>
    <p:extLst>
      <p:ext uri="{BB962C8B-B14F-4D97-AF65-F5344CB8AC3E}">
        <p14:creationId xmlns:p14="http://schemas.microsoft.com/office/powerpoint/2010/main" val="2571875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432FA-8667-4446-A71D-C97A83700C4E}"/>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E4910346-13AE-AC46-BB14-BD42A0147E5F}"/>
              </a:ext>
            </a:extLst>
          </p:cNvPr>
          <p:cNvSpPr>
            <a:spLocks noGrp="1"/>
          </p:cNvSpPr>
          <p:nvPr>
            <p:ph idx="1"/>
          </p:nvPr>
        </p:nvSpPr>
        <p:spPr/>
        <p:txBody>
          <a:bodyPr/>
          <a:lstStyle>
            <a:lvl1pPr>
              <a:defRPr sz="2600"/>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9F3B3C2-584D-B04F-9C08-AEBABB5984D6}"/>
              </a:ext>
            </a:extLst>
          </p:cNvPr>
          <p:cNvSpPr>
            <a:spLocks noGrp="1"/>
          </p:cNvSpPr>
          <p:nvPr>
            <p:ph type="dt" sz="half" idx="10"/>
          </p:nvPr>
        </p:nvSpPr>
        <p:spPr>
          <a:xfrm>
            <a:off x="838200" y="6527806"/>
            <a:ext cx="2743200" cy="365125"/>
          </a:xfrm>
          <a:prstGeom prst="rect">
            <a:avLst/>
          </a:prstGeom>
        </p:spPr>
        <p:txBody>
          <a:bodyPr/>
          <a:lstStyle>
            <a:lvl1pPr>
              <a:defRPr/>
            </a:lvl1pPr>
          </a:lstStyle>
          <a:p>
            <a:r>
              <a:rPr lang="en-CA" dirty="0"/>
              <a:t>2020-09-27</a:t>
            </a:r>
            <a:endParaRPr lang="en-US" dirty="0"/>
          </a:p>
        </p:txBody>
      </p:sp>
      <p:sp>
        <p:nvSpPr>
          <p:cNvPr id="6" name="Slide Number Placeholder 5">
            <a:extLst>
              <a:ext uri="{FF2B5EF4-FFF2-40B4-BE49-F238E27FC236}">
                <a16:creationId xmlns:a16="http://schemas.microsoft.com/office/drawing/2014/main" id="{8048785F-521D-0C44-8EE3-2CFF92EC9775}"/>
              </a:ext>
            </a:extLst>
          </p:cNvPr>
          <p:cNvSpPr>
            <a:spLocks noGrp="1"/>
          </p:cNvSpPr>
          <p:nvPr>
            <p:ph type="sldNum" sz="quarter" idx="12"/>
          </p:nvPr>
        </p:nvSpPr>
        <p:spPr/>
        <p:txBody>
          <a:bodyPr/>
          <a:lstStyle/>
          <a:p>
            <a:fld id="{C8784B88-F3D9-6A4F-9660-1A0A1E561ED7}" type="slidenum">
              <a:rPr lang="en-US" smtClean="0"/>
              <a:t>‹#›</a:t>
            </a:fld>
            <a:endParaRPr lang="en-US"/>
          </a:p>
        </p:txBody>
      </p:sp>
    </p:spTree>
    <p:extLst>
      <p:ext uri="{BB962C8B-B14F-4D97-AF65-F5344CB8AC3E}">
        <p14:creationId xmlns:p14="http://schemas.microsoft.com/office/powerpoint/2010/main" val="2718694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92CDF-C717-7044-AA4A-5150F849899D}"/>
              </a:ext>
            </a:extLst>
          </p:cNvPr>
          <p:cNvSpPr>
            <a:spLocks noGrp="1"/>
          </p:cNvSpPr>
          <p:nvPr>
            <p:ph type="title"/>
          </p:nvPr>
        </p:nvSpPr>
        <p:spPr>
          <a:xfrm>
            <a:off x="831850" y="1709738"/>
            <a:ext cx="10515600" cy="2852737"/>
          </a:xfrm>
        </p:spPr>
        <p:txBody>
          <a:bodyPr anchor="b">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4610F1A3-EE6B-B643-8A96-7EB5355F43B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912EA2A2-1905-F64F-A921-98677409C732}"/>
              </a:ext>
            </a:extLst>
          </p:cNvPr>
          <p:cNvSpPr>
            <a:spLocks noGrp="1"/>
          </p:cNvSpPr>
          <p:nvPr>
            <p:ph type="dt" sz="half" idx="10"/>
          </p:nvPr>
        </p:nvSpPr>
        <p:spPr>
          <a:xfrm>
            <a:off x="838200" y="6527806"/>
            <a:ext cx="2743200" cy="365125"/>
          </a:xfrm>
          <a:prstGeom prst="rect">
            <a:avLst/>
          </a:prstGeom>
        </p:spPr>
        <p:txBody>
          <a:bodyPr/>
          <a:lstStyle>
            <a:lvl1pPr>
              <a:defRPr/>
            </a:lvl1pPr>
          </a:lstStyle>
          <a:p>
            <a:r>
              <a:rPr lang="en-CA" dirty="0"/>
              <a:t>2020-09-27</a:t>
            </a:r>
            <a:endParaRPr lang="en-US" dirty="0"/>
          </a:p>
        </p:txBody>
      </p:sp>
      <p:sp>
        <p:nvSpPr>
          <p:cNvPr id="6" name="Slide Number Placeholder 5">
            <a:extLst>
              <a:ext uri="{FF2B5EF4-FFF2-40B4-BE49-F238E27FC236}">
                <a16:creationId xmlns:a16="http://schemas.microsoft.com/office/drawing/2014/main" id="{1AB12FB8-D1DA-5C42-865C-4E2AF1F5487D}"/>
              </a:ext>
            </a:extLst>
          </p:cNvPr>
          <p:cNvSpPr>
            <a:spLocks noGrp="1"/>
          </p:cNvSpPr>
          <p:nvPr>
            <p:ph type="sldNum" sz="quarter" idx="12"/>
          </p:nvPr>
        </p:nvSpPr>
        <p:spPr/>
        <p:txBody>
          <a:bodyPr/>
          <a:lstStyle/>
          <a:p>
            <a:fld id="{C8784B88-F3D9-6A4F-9660-1A0A1E561ED7}" type="slidenum">
              <a:rPr lang="en-US" smtClean="0"/>
              <a:t>‹#›</a:t>
            </a:fld>
            <a:endParaRPr lang="en-US"/>
          </a:p>
        </p:txBody>
      </p:sp>
    </p:spTree>
    <p:extLst>
      <p:ext uri="{BB962C8B-B14F-4D97-AF65-F5344CB8AC3E}">
        <p14:creationId xmlns:p14="http://schemas.microsoft.com/office/powerpoint/2010/main" val="1071187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3EAE3-61A7-F749-875E-C4F204A1FF52}"/>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2690A70-3233-6345-B755-997D04AE3888}"/>
              </a:ext>
            </a:extLst>
          </p:cNvPr>
          <p:cNvSpPr>
            <a:spLocks noGrp="1"/>
          </p:cNvSpPr>
          <p:nvPr>
            <p:ph sz="half" idx="1"/>
          </p:nvPr>
        </p:nvSpPr>
        <p:spPr>
          <a:xfrm>
            <a:off x="838200" y="1825625"/>
            <a:ext cx="5181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5EF07842-B9FF-AE49-814C-4AD1A5B0F32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6BCD8A8-3C59-E545-B02E-2C1655DF8219}"/>
              </a:ext>
            </a:extLst>
          </p:cNvPr>
          <p:cNvSpPr>
            <a:spLocks noGrp="1"/>
          </p:cNvSpPr>
          <p:nvPr>
            <p:ph type="dt" sz="half" idx="10"/>
          </p:nvPr>
        </p:nvSpPr>
        <p:spPr>
          <a:xfrm>
            <a:off x="838200" y="6527806"/>
            <a:ext cx="2743200" cy="365125"/>
          </a:xfrm>
          <a:prstGeom prst="rect">
            <a:avLst/>
          </a:prstGeom>
        </p:spPr>
        <p:txBody>
          <a:bodyPr/>
          <a:lstStyle>
            <a:lvl1pPr>
              <a:defRPr/>
            </a:lvl1pPr>
          </a:lstStyle>
          <a:p>
            <a:r>
              <a:rPr lang="en-CA" dirty="0"/>
              <a:t>2020-09-27</a:t>
            </a:r>
            <a:endParaRPr lang="en-US" dirty="0"/>
          </a:p>
        </p:txBody>
      </p:sp>
      <p:sp>
        <p:nvSpPr>
          <p:cNvPr id="7" name="Slide Number Placeholder 6">
            <a:extLst>
              <a:ext uri="{FF2B5EF4-FFF2-40B4-BE49-F238E27FC236}">
                <a16:creationId xmlns:a16="http://schemas.microsoft.com/office/drawing/2014/main" id="{EA882D9E-F43F-D44C-82D8-8DC2B412D099}"/>
              </a:ext>
            </a:extLst>
          </p:cNvPr>
          <p:cNvSpPr>
            <a:spLocks noGrp="1"/>
          </p:cNvSpPr>
          <p:nvPr>
            <p:ph type="sldNum" sz="quarter" idx="12"/>
          </p:nvPr>
        </p:nvSpPr>
        <p:spPr/>
        <p:txBody>
          <a:bodyPr/>
          <a:lstStyle/>
          <a:p>
            <a:fld id="{C8784B88-F3D9-6A4F-9660-1A0A1E561ED7}" type="slidenum">
              <a:rPr lang="en-US" smtClean="0"/>
              <a:t>‹#›</a:t>
            </a:fld>
            <a:endParaRPr lang="en-US"/>
          </a:p>
        </p:txBody>
      </p:sp>
    </p:spTree>
    <p:extLst>
      <p:ext uri="{BB962C8B-B14F-4D97-AF65-F5344CB8AC3E}">
        <p14:creationId xmlns:p14="http://schemas.microsoft.com/office/powerpoint/2010/main" val="620031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C3363-FA41-1940-8E68-047776A8510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8131B48-0769-F746-A5E4-D04C2A776A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873771C5-36C7-4348-94E9-B488F912ED33}"/>
              </a:ext>
            </a:extLst>
          </p:cNvPr>
          <p:cNvSpPr>
            <a:spLocks noGrp="1"/>
          </p:cNvSpPr>
          <p:nvPr>
            <p:ph sz="half" idx="2"/>
          </p:nvPr>
        </p:nvSpPr>
        <p:spPr>
          <a:xfrm>
            <a:off x="839788" y="2505075"/>
            <a:ext cx="5157787"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D54492BF-37AF-F14B-92DB-45CF3B7B0B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C2C5698-46FB-3D46-A19E-E67525E4FEA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117F8ED-C600-CB41-A494-4CC0D8ACAEF7}"/>
              </a:ext>
            </a:extLst>
          </p:cNvPr>
          <p:cNvSpPr>
            <a:spLocks noGrp="1"/>
          </p:cNvSpPr>
          <p:nvPr>
            <p:ph type="dt" sz="half" idx="10"/>
          </p:nvPr>
        </p:nvSpPr>
        <p:spPr>
          <a:xfrm>
            <a:off x="838200" y="6527806"/>
            <a:ext cx="2743200" cy="365125"/>
          </a:xfrm>
          <a:prstGeom prst="rect">
            <a:avLst/>
          </a:prstGeom>
        </p:spPr>
        <p:txBody>
          <a:bodyPr/>
          <a:lstStyle>
            <a:lvl1pPr>
              <a:defRPr/>
            </a:lvl1pPr>
          </a:lstStyle>
          <a:p>
            <a:r>
              <a:rPr lang="en-CA" dirty="0"/>
              <a:t>2020-09-27</a:t>
            </a:r>
            <a:endParaRPr lang="en-US" dirty="0"/>
          </a:p>
        </p:txBody>
      </p:sp>
      <p:sp>
        <p:nvSpPr>
          <p:cNvPr id="9" name="Slide Number Placeholder 8">
            <a:extLst>
              <a:ext uri="{FF2B5EF4-FFF2-40B4-BE49-F238E27FC236}">
                <a16:creationId xmlns:a16="http://schemas.microsoft.com/office/drawing/2014/main" id="{C5487123-0779-FB4A-827B-51AC31926FE8}"/>
              </a:ext>
            </a:extLst>
          </p:cNvPr>
          <p:cNvSpPr>
            <a:spLocks noGrp="1"/>
          </p:cNvSpPr>
          <p:nvPr>
            <p:ph type="sldNum" sz="quarter" idx="12"/>
          </p:nvPr>
        </p:nvSpPr>
        <p:spPr/>
        <p:txBody>
          <a:bodyPr/>
          <a:lstStyle/>
          <a:p>
            <a:fld id="{C8784B88-F3D9-6A4F-9660-1A0A1E561ED7}" type="slidenum">
              <a:rPr lang="en-US" smtClean="0"/>
              <a:t>‹#›</a:t>
            </a:fld>
            <a:endParaRPr lang="en-US"/>
          </a:p>
        </p:txBody>
      </p:sp>
    </p:spTree>
    <p:extLst>
      <p:ext uri="{BB962C8B-B14F-4D97-AF65-F5344CB8AC3E}">
        <p14:creationId xmlns:p14="http://schemas.microsoft.com/office/powerpoint/2010/main" val="2303484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DA3E6-AEA3-B54D-9374-6AE6FBDBA2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04D16E0-8AC1-FB48-892C-65E7457A1629}"/>
              </a:ext>
            </a:extLst>
          </p:cNvPr>
          <p:cNvSpPr>
            <a:spLocks noGrp="1"/>
          </p:cNvSpPr>
          <p:nvPr>
            <p:ph type="dt" sz="half" idx="10"/>
          </p:nvPr>
        </p:nvSpPr>
        <p:spPr>
          <a:xfrm>
            <a:off x="838200" y="6527806"/>
            <a:ext cx="2743200" cy="365125"/>
          </a:xfrm>
          <a:prstGeom prst="rect">
            <a:avLst/>
          </a:prstGeom>
        </p:spPr>
        <p:txBody>
          <a:bodyPr/>
          <a:lstStyle>
            <a:lvl1pPr>
              <a:defRPr/>
            </a:lvl1pPr>
          </a:lstStyle>
          <a:p>
            <a:r>
              <a:rPr lang="en-CA" dirty="0"/>
              <a:t>2020-09-27</a:t>
            </a:r>
            <a:endParaRPr lang="en-US" dirty="0"/>
          </a:p>
        </p:txBody>
      </p:sp>
      <p:sp>
        <p:nvSpPr>
          <p:cNvPr id="5" name="Slide Number Placeholder 4">
            <a:extLst>
              <a:ext uri="{FF2B5EF4-FFF2-40B4-BE49-F238E27FC236}">
                <a16:creationId xmlns:a16="http://schemas.microsoft.com/office/drawing/2014/main" id="{E936B769-975D-F442-93E9-0CEA33453752}"/>
              </a:ext>
            </a:extLst>
          </p:cNvPr>
          <p:cNvSpPr>
            <a:spLocks noGrp="1"/>
          </p:cNvSpPr>
          <p:nvPr>
            <p:ph type="sldNum" sz="quarter" idx="12"/>
          </p:nvPr>
        </p:nvSpPr>
        <p:spPr/>
        <p:txBody>
          <a:bodyPr/>
          <a:lstStyle/>
          <a:p>
            <a:fld id="{C8784B88-F3D9-6A4F-9660-1A0A1E561ED7}" type="slidenum">
              <a:rPr lang="en-US" smtClean="0"/>
              <a:t>‹#›</a:t>
            </a:fld>
            <a:endParaRPr lang="en-US"/>
          </a:p>
        </p:txBody>
      </p:sp>
    </p:spTree>
    <p:extLst>
      <p:ext uri="{BB962C8B-B14F-4D97-AF65-F5344CB8AC3E}">
        <p14:creationId xmlns:p14="http://schemas.microsoft.com/office/powerpoint/2010/main" val="807887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A3B0DD-3463-5344-B094-815387B42932}"/>
              </a:ext>
            </a:extLst>
          </p:cNvPr>
          <p:cNvSpPr>
            <a:spLocks noGrp="1"/>
          </p:cNvSpPr>
          <p:nvPr>
            <p:ph type="dt" sz="half" idx="10"/>
          </p:nvPr>
        </p:nvSpPr>
        <p:spPr>
          <a:xfrm>
            <a:off x="838200" y="6527806"/>
            <a:ext cx="2743200" cy="365125"/>
          </a:xfrm>
          <a:prstGeom prst="rect">
            <a:avLst/>
          </a:prstGeom>
        </p:spPr>
        <p:txBody>
          <a:bodyPr/>
          <a:lstStyle>
            <a:lvl1pPr>
              <a:defRPr/>
            </a:lvl1pPr>
          </a:lstStyle>
          <a:p>
            <a:r>
              <a:rPr lang="en-CA" dirty="0"/>
              <a:t>2020-09-27</a:t>
            </a:r>
            <a:endParaRPr lang="en-US" dirty="0"/>
          </a:p>
        </p:txBody>
      </p:sp>
      <p:sp>
        <p:nvSpPr>
          <p:cNvPr id="4" name="Slide Number Placeholder 3">
            <a:extLst>
              <a:ext uri="{FF2B5EF4-FFF2-40B4-BE49-F238E27FC236}">
                <a16:creationId xmlns:a16="http://schemas.microsoft.com/office/drawing/2014/main" id="{94EC7B5A-ACA7-1149-B4B9-6FC902D09F41}"/>
              </a:ext>
            </a:extLst>
          </p:cNvPr>
          <p:cNvSpPr>
            <a:spLocks noGrp="1"/>
          </p:cNvSpPr>
          <p:nvPr>
            <p:ph type="sldNum" sz="quarter" idx="12"/>
          </p:nvPr>
        </p:nvSpPr>
        <p:spPr/>
        <p:txBody>
          <a:bodyPr/>
          <a:lstStyle/>
          <a:p>
            <a:fld id="{C8784B88-F3D9-6A4F-9660-1A0A1E561ED7}" type="slidenum">
              <a:rPr lang="en-US" smtClean="0"/>
              <a:t>‹#›</a:t>
            </a:fld>
            <a:endParaRPr lang="en-US"/>
          </a:p>
        </p:txBody>
      </p:sp>
    </p:spTree>
    <p:extLst>
      <p:ext uri="{BB962C8B-B14F-4D97-AF65-F5344CB8AC3E}">
        <p14:creationId xmlns:p14="http://schemas.microsoft.com/office/powerpoint/2010/main" val="1436204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692AF-27A0-C249-800F-C129E9BB1AAE}"/>
              </a:ext>
            </a:extLst>
          </p:cNvPr>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58F05945-3F90-1F41-8D50-86FDDCDDFA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75FF419-5B04-CA4D-B134-92D8E45F29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3027EFE-F754-E54E-92CC-853C3A3E3843}"/>
              </a:ext>
            </a:extLst>
          </p:cNvPr>
          <p:cNvSpPr>
            <a:spLocks noGrp="1"/>
          </p:cNvSpPr>
          <p:nvPr>
            <p:ph type="dt" sz="half" idx="10"/>
          </p:nvPr>
        </p:nvSpPr>
        <p:spPr>
          <a:xfrm>
            <a:off x="838200" y="6527806"/>
            <a:ext cx="2743200" cy="365125"/>
          </a:xfrm>
          <a:prstGeom prst="rect">
            <a:avLst/>
          </a:prstGeom>
        </p:spPr>
        <p:txBody>
          <a:bodyPr/>
          <a:lstStyle>
            <a:lvl1pPr>
              <a:defRPr/>
            </a:lvl1pPr>
          </a:lstStyle>
          <a:p>
            <a:r>
              <a:rPr lang="en-CA" dirty="0"/>
              <a:t>2020-09-27</a:t>
            </a:r>
            <a:endParaRPr lang="en-US" dirty="0"/>
          </a:p>
        </p:txBody>
      </p:sp>
      <p:sp>
        <p:nvSpPr>
          <p:cNvPr id="7" name="Slide Number Placeholder 6">
            <a:extLst>
              <a:ext uri="{FF2B5EF4-FFF2-40B4-BE49-F238E27FC236}">
                <a16:creationId xmlns:a16="http://schemas.microsoft.com/office/drawing/2014/main" id="{3FC53744-71D3-DE4B-85B7-2122B010BB52}"/>
              </a:ext>
            </a:extLst>
          </p:cNvPr>
          <p:cNvSpPr>
            <a:spLocks noGrp="1"/>
          </p:cNvSpPr>
          <p:nvPr>
            <p:ph type="sldNum" sz="quarter" idx="12"/>
          </p:nvPr>
        </p:nvSpPr>
        <p:spPr/>
        <p:txBody>
          <a:bodyPr/>
          <a:lstStyle/>
          <a:p>
            <a:fld id="{C8784B88-F3D9-6A4F-9660-1A0A1E561ED7}" type="slidenum">
              <a:rPr lang="en-US" smtClean="0"/>
              <a:t>‹#›</a:t>
            </a:fld>
            <a:endParaRPr lang="en-US"/>
          </a:p>
        </p:txBody>
      </p:sp>
    </p:spTree>
    <p:extLst>
      <p:ext uri="{BB962C8B-B14F-4D97-AF65-F5344CB8AC3E}">
        <p14:creationId xmlns:p14="http://schemas.microsoft.com/office/powerpoint/2010/main" val="892360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8B656-7A5A-F843-9502-BFA3B1FFB8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D43EA3C-67FA-964E-9DB0-ED8DEA2F97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A2A11A-2029-3640-9DD4-B7D24EDA76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94D85BC-44AD-2443-953B-FAF3B3FEC79F}"/>
              </a:ext>
            </a:extLst>
          </p:cNvPr>
          <p:cNvSpPr>
            <a:spLocks noGrp="1"/>
          </p:cNvSpPr>
          <p:nvPr>
            <p:ph type="dt" sz="half" idx="10"/>
          </p:nvPr>
        </p:nvSpPr>
        <p:spPr>
          <a:xfrm>
            <a:off x="838200" y="6527806"/>
            <a:ext cx="2743200" cy="365125"/>
          </a:xfrm>
          <a:prstGeom prst="rect">
            <a:avLst/>
          </a:prstGeom>
        </p:spPr>
        <p:txBody>
          <a:bodyPr/>
          <a:lstStyle>
            <a:lvl1pPr>
              <a:defRPr/>
            </a:lvl1pPr>
          </a:lstStyle>
          <a:p>
            <a:r>
              <a:rPr lang="en-CA" dirty="0"/>
              <a:t>2020-09-27</a:t>
            </a:r>
            <a:endParaRPr lang="en-US" dirty="0"/>
          </a:p>
        </p:txBody>
      </p:sp>
      <p:sp>
        <p:nvSpPr>
          <p:cNvPr id="7" name="Slide Number Placeholder 6">
            <a:extLst>
              <a:ext uri="{FF2B5EF4-FFF2-40B4-BE49-F238E27FC236}">
                <a16:creationId xmlns:a16="http://schemas.microsoft.com/office/drawing/2014/main" id="{F0BBF23B-F646-BF47-AE26-9F9D9402CD2C}"/>
              </a:ext>
            </a:extLst>
          </p:cNvPr>
          <p:cNvSpPr>
            <a:spLocks noGrp="1"/>
          </p:cNvSpPr>
          <p:nvPr>
            <p:ph type="sldNum" sz="quarter" idx="12"/>
          </p:nvPr>
        </p:nvSpPr>
        <p:spPr/>
        <p:txBody>
          <a:bodyPr/>
          <a:lstStyle/>
          <a:p>
            <a:fld id="{C8784B88-F3D9-6A4F-9660-1A0A1E561ED7}" type="slidenum">
              <a:rPr lang="en-US" smtClean="0"/>
              <a:t>‹#›</a:t>
            </a:fld>
            <a:endParaRPr lang="en-US"/>
          </a:p>
        </p:txBody>
      </p:sp>
    </p:spTree>
    <p:extLst>
      <p:ext uri="{BB962C8B-B14F-4D97-AF65-F5344CB8AC3E}">
        <p14:creationId xmlns:p14="http://schemas.microsoft.com/office/powerpoint/2010/main" val="278814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AA4472B-77C3-C84F-B148-9A6105B11873}"/>
              </a:ext>
            </a:extLst>
          </p:cNvPr>
          <p:cNvSpPr txBox="1"/>
          <p:nvPr userDrawn="1"/>
        </p:nvSpPr>
        <p:spPr>
          <a:xfrm>
            <a:off x="1" y="6519446"/>
            <a:ext cx="12192000" cy="369332"/>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rtl="1"/>
            <a:r>
              <a:rPr lang="ar-KW" sz="1800" b="1" dirty="0"/>
              <a:t>أكاديمية آيات للعلوم الإسلامية      </a:t>
            </a:r>
            <a:r>
              <a:rPr lang="en-US" sz="1600" dirty="0"/>
              <a:t>www.ayaatacademy.ca     </a:t>
            </a:r>
          </a:p>
        </p:txBody>
      </p:sp>
      <p:sp>
        <p:nvSpPr>
          <p:cNvPr id="2" name="Title Placeholder 1">
            <a:extLst>
              <a:ext uri="{FF2B5EF4-FFF2-40B4-BE49-F238E27FC236}">
                <a16:creationId xmlns:a16="http://schemas.microsoft.com/office/drawing/2014/main" id="{17DDCA45-CB87-4846-A6A1-55A1929CB6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30F31F4-BF77-CA4D-AD13-C0EF018F7E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19CBF62B-EBD9-1342-8CB5-9BCC68E882CD}"/>
              </a:ext>
            </a:extLst>
          </p:cNvPr>
          <p:cNvSpPr>
            <a:spLocks noGrp="1"/>
          </p:cNvSpPr>
          <p:nvPr>
            <p:ph type="sldNum" sz="quarter" idx="4"/>
          </p:nvPr>
        </p:nvSpPr>
        <p:spPr>
          <a:xfrm>
            <a:off x="8610600" y="6527806"/>
            <a:ext cx="2743200" cy="365125"/>
          </a:xfrm>
          <a:prstGeom prst="rect">
            <a:avLst/>
          </a:prstGeom>
        </p:spPr>
        <p:txBody>
          <a:bodyPr vert="horz" lIns="91440" tIns="45720" rIns="91440" bIns="45720" rtlCol="0" anchor="ctr"/>
          <a:lstStyle>
            <a:lvl1pPr algn="r">
              <a:defRPr sz="1800" b="1">
                <a:solidFill>
                  <a:schemeClr val="bg1"/>
                </a:solidFill>
                <a:latin typeface="Arial" panose="020B0604020202020204" pitchFamily="34" charset="0"/>
                <a:cs typeface="Arial" panose="020B0604020202020204" pitchFamily="34" charset="0"/>
              </a:defRPr>
            </a:lvl1pPr>
          </a:lstStyle>
          <a:p>
            <a:fld id="{C8784B88-F3D9-6A4F-9660-1A0A1E561ED7}" type="slidenum">
              <a:rPr lang="en-US" smtClean="0"/>
              <a:pPr/>
              <a:t>‹#›</a:t>
            </a:fld>
            <a:endParaRPr lang="en-US" dirty="0"/>
          </a:p>
        </p:txBody>
      </p:sp>
      <p:pic>
        <p:nvPicPr>
          <p:cNvPr id="7" name="Picture 6">
            <a:extLst>
              <a:ext uri="{FF2B5EF4-FFF2-40B4-BE49-F238E27FC236}">
                <a16:creationId xmlns:a16="http://schemas.microsoft.com/office/drawing/2014/main" id="{27A79718-0341-3243-9AE1-3D0C2DA74180}"/>
              </a:ext>
            </a:extLst>
          </p:cNvPr>
          <p:cNvPicPr>
            <a:picLocks noChangeAspect="1"/>
          </p:cNvPicPr>
          <p:nvPr userDrawn="1"/>
        </p:nvPicPr>
        <p:blipFill>
          <a:blip r:embed="rId13"/>
          <a:stretch>
            <a:fillRect/>
          </a:stretch>
        </p:blipFill>
        <p:spPr>
          <a:xfrm>
            <a:off x="10069186" y="230188"/>
            <a:ext cx="1825452" cy="1333141"/>
          </a:xfrm>
          <a:prstGeom prst="rect">
            <a:avLst/>
          </a:prstGeom>
        </p:spPr>
      </p:pic>
      <p:sp>
        <p:nvSpPr>
          <p:cNvPr id="8" name="Rectangle 7">
            <a:extLst>
              <a:ext uri="{FF2B5EF4-FFF2-40B4-BE49-F238E27FC236}">
                <a16:creationId xmlns:a16="http://schemas.microsoft.com/office/drawing/2014/main" id="{3D8A766A-995A-9C41-BF6C-E3EBFD67ED69}"/>
              </a:ext>
            </a:extLst>
          </p:cNvPr>
          <p:cNvSpPr/>
          <p:nvPr userDrawn="1"/>
        </p:nvSpPr>
        <p:spPr>
          <a:xfrm>
            <a:off x="9743662" y="1405008"/>
            <a:ext cx="2476500" cy="338554"/>
          </a:xfrm>
          <a:prstGeom prst="rect">
            <a:avLst/>
          </a:prstGeom>
        </p:spPr>
        <p:txBody>
          <a:bodyPr wrap="square">
            <a:spAutoFit/>
          </a:bodyPr>
          <a:lstStyle/>
          <a:p>
            <a:pPr algn="ctr"/>
            <a:r>
              <a:rPr lang="ar-KW" sz="1600" b="1" dirty="0">
                <a:solidFill>
                  <a:schemeClr val="accent1">
                    <a:lumMod val="75000"/>
                  </a:schemeClr>
                </a:solidFill>
              </a:rPr>
              <a:t>أكاديمية آيات للعلوم الإسلامية </a:t>
            </a:r>
            <a:endParaRPr lang="en-US" sz="1600" dirty="0">
              <a:solidFill>
                <a:schemeClr val="accent1">
                  <a:lumMod val="75000"/>
                </a:schemeClr>
              </a:solidFill>
            </a:endParaRPr>
          </a:p>
        </p:txBody>
      </p:sp>
    </p:spTree>
    <p:extLst>
      <p:ext uri="{BB962C8B-B14F-4D97-AF65-F5344CB8AC3E}">
        <p14:creationId xmlns:p14="http://schemas.microsoft.com/office/powerpoint/2010/main" val="33795824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5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5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5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ideo" Target="https://www.youtube.com/embed/v5_oBS3eWUw?feature=oembed" TargetMode="External"/><Relationship Id="rId4" Type="http://schemas.openxmlformats.org/officeDocument/2006/relationships/hyperlink" Target="https://www.youtube.com/watch?v=v5_oBS3eWUw"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2B0BB-85E7-444B-A033-873561327BFC}"/>
              </a:ext>
            </a:extLst>
          </p:cNvPr>
          <p:cNvSpPr>
            <a:spLocks noGrp="1"/>
          </p:cNvSpPr>
          <p:nvPr>
            <p:ph type="ctrTitle"/>
          </p:nvPr>
        </p:nvSpPr>
        <p:spPr/>
        <p:txBody>
          <a:bodyPr/>
          <a:lstStyle/>
          <a:p>
            <a:pPr rtl="1"/>
            <a:r>
              <a:rPr lang="ar-EG" dirty="0"/>
              <a:t>إِعْلَانُ رِحْلَةِ عُمْرَة</a:t>
            </a:r>
            <a:br>
              <a:rPr lang="ar-EG" dirty="0"/>
            </a:br>
            <a:endParaRPr lang="en-US" dirty="0"/>
          </a:p>
        </p:txBody>
      </p:sp>
      <p:sp>
        <p:nvSpPr>
          <p:cNvPr id="3" name="Subtitle 2">
            <a:extLst>
              <a:ext uri="{FF2B5EF4-FFF2-40B4-BE49-F238E27FC236}">
                <a16:creationId xmlns:a16="http://schemas.microsoft.com/office/drawing/2014/main" id="{D2CE41B7-91BB-2643-B51E-9483CCFAA46F}"/>
              </a:ext>
            </a:extLst>
          </p:cNvPr>
          <p:cNvSpPr>
            <a:spLocks noGrp="1"/>
          </p:cNvSpPr>
          <p:nvPr>
            <p:ph type="subTitle" idx="1"/>
          </p:nvPr>
        </p:nvSpPr>
        <p:spPr/>
        <p:txBody>
          <a:bodyPr/>
          <a:lstStyle/>
          <a:p>
            <a:r>
              <a:rPr lang="en-US" b="1" dirty="0"/>
              <a:t>Dr. </a:t>
            </a:r>
            <a:r>
              <a:rPr lang="en-US" dirty="0"/>
              <a:t>Ehab Atta</a:t>
            </a:r>
          </a:p>
        </p:txBody>
      </p:sp>
      <p:sp>
        <p:nvSpPr>
          <p:cNvPr id="5" name="Slide Number Placeholder 4">
            <a:extLst>
              <a:ext uri="{FF2B5EF4-FFF2-40B4-BE49-F238E27FC236}">
                <a16:creationId xmlns:a16="http://schemas.microsoft.com/office/drawing/2014/main" id="{5C1C79E2-969B-654E-9C3F-A0C291F5423E}"/>
              </a:ext>
            </a:extLst>
          </p:cNvPr>
          <p:cNvSpPr>
            <a:spLocks noGrp="1"/>
          </p:cNvSpPr>
          <p:nvPr>
            <p:ph type="sldNum" sz="quarter" idx="12"/>
          </p:nvPr>
        </p:nvSpPr>
        <p:spPr/>
        <p:txBody>
          <a:bodyPr/>
          <a:lstStyle/>
          <a:p>
            <a:fld id="{C8784B88-F3D9-6A4F-9660-1A0A1E561ED7}" type="slidenum">
              <a:rPr lang="en-US" smtClean="0"/>
              <a:t>1</a:t>
            </a:fld>
            <a:endParaRPr lang="en-US"/>
          </a:p>
        </p:txBody>
      </p:sp>
    </p:spTree>
    <p:extLst>
      <p:ext uri="{BB962C8B-B14F-4D97-AF65-F5344CB8AC3E}">
        <p14:creationId xmlns:p14="http://schemas.microsoft.com/office/powerpoint/2010/main" val="3934097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999383-904C-458C-9AEE-05BF30494425}"/>
              </a:ext>
            </a:extLst>
          </p:cNvPr>
          <p:cNvSpPr>
            <a:spLocks noGrp="1"/>
          </p:cNvSpPr>
          <p:nvPr>
            <p:ph type="dt" sz="half" idx="10"/>
          </p:nvPr>
        </p:nvSpPr>
        <p:spPr/>
        <p:txBody>
          <a:bodyPr/>
          <a:lstStyle/>
          <a:p>
            <a:r>
              <a:rPr lang="en-CA"/>
              <a:t>2020-09-27</a:t>
            </a:r>
            <a:endParaRPr lang="en-US" dirty="0"/>
          </a:p>
        </p:txBody>
      </p:sp>
      <p:sp>
        <p:nvSpPr>
          <p:cNvPr id="3" name="Slide Number Placeholder 2">
            <a:extLst>
              <a:ext uri="{FF2B5EF4-FFF2-40B4-BE49-F238E27FC236}">
                <a16:creationId xmlns:a16="http://schemas.microsoft.com/office/drawing/2014/main" id="{620996E3-8635-4688-9281-D9E8138BE555}"/>
              </a:ext>
            </a:extLst>
          </p:cNvPr>
          <p:cNvSpPr>
            <a:spLocks noGrp="1"/>
          </p:cNvSpPr>
          <p:nvPr>
            <p:ph type="sldNum" sz="quarter" idx="12"/>
          </p:nvPr>
        </p:nvSpPr>
        <p:spPr/>
        <p:txBody>
          <a:bodyPr/>
          <a:lstStyle/>
          <a:p>
            <a:fld id="{C8784B88-F3D9-6A4F-9660-1A0A1E561ED7}" type="slidenum">
              <a:rPr lang="en-US" smtClean="0"/>
              <a:t>2</a:t>
            </a:fld>
            <a:endParaRPr lang="en-US"/>
          </a:p>
        </p:txBody>
      </p:sp>
      <p:pic>
        <p:nvPicPr>
          <p:cNvPr id="5" name="Online Media 4" title="إعلان رحلة عمرة | استماع">
            <a:hlinkClick r:id="" action="ppaction://media"/>
            <a:extLst>
              <a:ext uri="{FF2B5EF4-FFF2-40B4-BE49-F238E27FC236}">
                <a16:creationId xmlns:a16="http://schemas.microsoft.com/office/drawing/2014/main" id="{842C606E-FADC-47B6-821F-7545E9B0C395}"/>
              </a:ext>
            </a:extLst>
          </p:cNvPr>
          <p:cNvPicPr>
            <a:picLocks noRot="1" noChangeAspect="1"/>
          </p:cNvPicPr>
          <p:nvPr>
            <a:videoFile r:link="rId1"/>
          </p:nvPr>
        </p:nvPicPr>
        <p:blipFill>
          <a:blip r:embed="rId3"/>
          <a:stretch>
            <a:fillRect/>
          </a:stretch>
        </p:blipFill>
        <p:spPr>
          <a:xfrm>
            <a:off x="2376589" y="1327533"/>
            <a:ext cx="7438822" cy="4202934"/>
          </a:xfrm>
          <a:prstGeom prst="rect">
            <a:avLst/>
          </a:prstGeom>
        </p:spPr>
      </p:pic>
      <p:sp>
        <p:nvSpPr>
          <p:cNvPr id="6" name="TextBox 5">
            <a:extLst>
              <a:ext uri="{FF2B5EF4-FFF2-40B4-BE49-F238E27FC236}">
                <a16:creationId xmlns:a16="http://schemas.microsoft.com/office/drawing/2014/main" id="{A6D730FC-06A3-4764-AC44-9E67A70B8F42}"/>
              </a:ext>
            </a:extLst>
          </p:cNvPr>
          <p:cNvSpPr txBox="1"/>
          <p:nvPr/>
        </p:nvSpPr>
        <p:spPr>
          <a:xfrm>
            <a:off x="3054927" y="5675806"/>
            <a:ext cx="6109854" cy="369332"/>
          </a:xfrm>
          <a:prstGeom prst="rect">
            <a:avLst/>
          </a:prstGeom>
          <a:noFill/>
        </p:spPr>
        <p:txBody>
          <a:bodyPr wrap="square">
            <a:spAutoFit/>
          </a:bodyPr>
          <a:lstStyle/>
          <a:p>
            <a:pPr algn="ctr"/>
            <a:r>
              <a:rPr lang="en-US" dirty="0">
                <a:hlinkClick r:id="rId4"/>
              </a:rPr>
              <a:t>https://www.youtube.com/watch?v=v5_oBS3eWUw</a:t>
            </a:r>
            <a:endParaRPr lang="en-US" dirty="0"/>
          </a:p>
        </p:txBody>
      </p:sp>
    </p:spTree>
    <p:extLst>
      <p:ext uri="{BB962C8B-B14F-4D97-AF65-F5344CB8AC3E}">
        <p14:creationId xmlns:p14="http://schemas.microsoft.com/office/powerpoint/2010/main" val="3123903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CF5A72-6585-42A2-8C01-AFA9685195C1}"/>
              </a:ext>
            </a:extLst>
          </p:cNvPr>
          <p:cNvSpPr>
            <a:spLocks noGrp="1"/>
          </p:cNvSpPr>
          <p:nvPr>
            <p:ph type="dt" sz="half" idx="10"/>
          </p:nvPr>
        </p:nvSpPr>
        <p:spPr/>
        <p:txBody>
          <a:bodyPr/>
          <a:lstStyle/>
          <a:p>
            <a:r>
              <a:rPr lang="en-CA"/>
              <a:t>2020-09-27</a:t>
            </a:r>
            <a:endParaRPr lang="en-US" dirty="0"/>
          </a:p>
        </p:txBody>
      </p:sp>
      <p:sp>
        <p:nvSpPr>
          <p:cNvPr id="3" name="Slide Number Placeholder 2">
            <a:extLst>
              <a:ext uri="{FF2B5EF4-FFF2-40B4-BE49-F238E27FC236}">
                <a16:creationId xmlns:a16="http://schemas.microsoft.com/office/drawing/2014/main" id="{40535966-E045-46B0-BDF7-0B788C6B0773}"/>
              </a:ext>
            </a:extLst>
          </p:cNvPr>
          <p:cNvSpPr>
            <a:spLocks noGrp="1"/>
          </p:cNvSpPr>
          <p:nvPr>
            <p:ph type="sldNum" sz="quarter" idx="12"/>
          </p:nvPr>
        </p:nvSpPr>
        <p:spPr/>
        <p:txBody>
          <a:bodyPr/>
          <a:lstStyle/>
          <a:p>
            <a:fld id="{C8784B88-F3D9-6A4F-9660-1A0A1E561ED7}" type="slidenum">
              <a:rPr lang="en-US" smtClean="0"/>
              <a:t>3</a:t>
            </a:fld>
            <a:endParaRPr lang="en-US"/>
          </a:p>
        </p:txBody>
      </p:sp>
      <p:pic>
        <p:nvPicPr>
          <p:cNvPr id="6" name="Picture 5">
            <a:extLst>
              <a:ext uri="{FF2B5EF4-FFF2-40B4-BE49-F238E27FC236}">
                <a16:creationId xmlns:a16="http://schemas.microsoft.com/office/drawing/2014/main" id="{A12AC914-33D8-40DA-B737-0A2F3A15346E}"/>
              </a:ext>
            </a:extLst>
          </p:cNvPr>
          <p:cNvPicPr>
            <a:picLocks noChangeAspect="1"/>
          </p:cNvPicPr>
          <p:nvPr/>
        </p:nvPicPr>
        <p:blipFill>
          <a:blip r:embed="rId2"/>
          <a:stretch>
            <a:fillRect/>
          </a:stretch>
        </p:blipFill>
        <p:spPr>
          <a:xfrm>
            <a:off x="109851" y="2236425"/>
            <a:ext cx="11972298" cy="2385150"/>
          </a:xfrm>
          <a:prstGeom prst="rect">
            <a:avLst/>
          </a:prstGeom>
        </p:spPr>
      </p:pic>
    </p:spTree>
    <p:extLst>
      <p:ext uri="{BB962C8B-B14F-4D97-AF65-F5344CB8AC3E}">
        <p14:creationId xmlns:p14="http://schemas.microsoft.com/office/powerpoint/2010/main" val="1571034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CF5A72-6585-42A2-8C01-AFA9685195C1}"/>
              </a:ext>
            </a:extLst>
          </p:cNvPr>
          <p:cNvSpPr>
            <a:spLocks noGrp="1"/>
          </p:cNvSpPr>
          <p:nvPr>
            <p:ph type="dt" sz="half" idx="10"/>
          </p:nvPr>
        </p:nvSpPr>
        <p:spPr/>
        <p:txBody>
          <a:bodyPr/>
          <a:lstStyle/>
          <a:p>
            <a:r>
              <a:rPr lang="en-CA"/>
              <a:t>2020-09-27</a:t>
            </a:r>
            <a:endParaRPr lang="en-US" dirty="0"/>
          </a:p>
        </p:txBody>
      </p:sp>
      <p:sp>
        <p:nvSpPr>
          <p:cNvPr id="3" name="Slide Number Placeholder 2">
            <a:extLst>
              <a:ext uri="{FF2B5EF4-FFF2-40B4-BE49-F238E27FC236}">
                <a16:creationId xmlns:a16="http://schemas.microsoft.com/office/drawing/2014/main" id="{40535966-E045-46B0-BDF7-0B788C6B0773}"/>
              </a:ext>
            </a:extLst>
          </p:cNvPr>
          <p:cNvSpPr>
            <a:spLocks noGrp="1"/>
          </p:cNvSpPr>
          <p:nvPr>
            <p:ph type="sldNum" sz="quarter" idx="12"/>
          </p:nvPr>
        </p:nvSpPr>
        <p:spPr/>
        <p:txBody>
          <a:bodyPr/>
          <a:lstStyle/>
          <a:p>
            <a:fld id="{C8784B88-F3D9-6A4F-9660-1A0A1E561ED7}" type="slidenum">
              <a:rPr lang="en-US" smtClean="0"/>
              <a:t>4</a:t>
            </a:fld>
            <a:endParaRPr lang="en-US"/>
          </a:p>
        </p:txBody>
      </p:sp>
      <p:sp>
        <p:nvSpPr>
          <p:cNvPr id="7" name="TextBox 6">
            <a:extLst>
              <a:ext uri="{FF2B5EF4-FFF2-40B4-BE49-F238E27FC236}">
                <a16:creationId xmlns:a16="http://schemas.microsoft.com/office/drawing/2014/main" id="{A2D733C8-33F8-44F5-B803-F6DD195BB105}"/>
              </a:ext>
            </a:extLst>
          </p:cNvPr>
          <p:cNvSpPr txBox="1"/>
          <p:nvPr/>
        </p:nvSpPr>
        <p:spPr>
          <a:xfrm>
            <a:off x="121186" y="88135"/>
            <a:ext cx="9650775" cy="6342762"/>
          </a:xfrm>
          <a:prstGeom prst="rect">
            <a:avLst/>
          </a:prstGeom>
          <a:noFill/>
        </p:spPr>
        <p:txBody>
          <a:bodyPr wrap="square">
            <a:spAutoFit/>
          </a:bodyPr>
          <a:lstStyle/>
          <a:p>
            <a:pPr marL="0" marR="0" algn="ctr" rtl="1">
              <a:lnSpc>
                <a:spcPct val="107000"/>
              </a:lnSpc>
              <a:spcBef>
                <a:spcPts val="0"/>
              </a:spcBef>
              <a:spcAft>
                <a:spcPts val="0"/>
              </a:spcAft>
            </a:pPr>
            <a:r>
              <a:rPr lang="ar-SA" sz="2800" b="1" kern="1800" dirty="0">
                <a:solidFill>
                  <a:srgbClr val="000000"/>
                </a:solidFill>
                <a:effectLst/>
                <a:latin typeface="Calibri" panose="020F0502020204030204" pitchFamily="34" charset="0"/>
                <a:ea typeface="Times New Roman" panose="02020603050405020304" pitchFamily="18" charset="0"/>
                <a:cs typeface="Sakkal Majalla" panose="02000000000000000000" pitchFamily="2" charset="-78"/>
              </a:rPr>
              <a:t>إعلان رحلة عمرة</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تتشرف شركة الرواحل للسفر والسياحة الإعلان عن برنامج العمرة المفردة لهذا العام لشهر رجب وشعبان. السفر من مطار بغداد الدولي إلى مطار المدينة المنورة، والعودة من مطار جدة إلى مطار بغداد.</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07000"/>
              </a:lnSpc>
              <a:spcBef>
                <a:spcPts val="0"/>
              </a:spcBef>
              <a:spcAft>
                <a:spcPts val="800"/>
              </a:spcAft>
              <a:buFont typeface="Symbol" panose="05050102010706020507" pitchFamily="18" charset="2"/>
              <a:buChar char=""/>
            </a:pPr>
            <a:r>
              <a:rPr lang="ar-EG" sz="2800" b="1" dirty="0">
                <a:effectLst/>
                <a:latin typeface="Calibri" panose="020F0502020204030204" pitchFamily="34" charset="0"/>
                <a:ea typeface="Calibri" panose="020F0502020204030204" pitchFamily="34" charset="0"/>
                <a:cs typeface="Sakkal Majalla" panose="02000000000000000000" pitchFamily="2" charset="-78"/>
              </a:rPr>
              <a:t>برنامج العمرة المباشرة</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الإقامة في المدينة المنورة لمدة أربع ليالٍ. </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اليوم الأول: الوصول والسكن قرب المسجد النبوي، وزيارة مسجد رسول الله صلى الله عليه وآله وسلم.</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اليوم الثاني: زيارة أئمة البقيع ومتحف القرآن الكريم.</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أما اليوم الثالث: زيارة المساجد السبعة، مسجد القبلتين، ومسجد قباء.</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أما اليوم الرابع: الذهاب إلى المزارات الدينية في المدينة وتشمل: قبر حمزة، وشهداء أحد.</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أما اليوم الخامس: التهيؤ والاستعداد للذهاب إلى الميقات.</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09937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CF5A72-6585-42A2-8C01-AFA9685195C1}"/>
              </a:ext>
            </a:extLst>
          </p:cNvPr>
          <p:cNvSpPr>
            <a:spLocks noGrp="1"/>
          </p:cNvSpPr>
          <p:nvPr>
            <p:ph type="dt" sz="half" idx="10"/>
          </p:nvPr>
        </p:nvSpPr>
        <p:spPr/>
        <p:txBody>
          <a:bodyPr/>
          <a:lstStyle/>
          <a:p>
            <a:r>
              <a:rPr lang="en-CA"/>
              <a:t>2020-09-27</a:t>
            </a:r>
            <a:endParaRPr lang="en-US" dirty="0"/>
          </a:p>
        </p:txBody>
      </p:sp>
      <p:sp>
        <p:nvSpPr>
          <p:cNvPr id="3" name="Slide Number Placeholder 2">
            <a:extLst>
              <a:ext uri="{FF2B5EF4-FFF2-40B4-BE49-F238E27FC236}">
                <a16:creationId xmlns:a16="http://schemas.microsoft.com/office/drawing/2014/main" id="{40535966-E045-46B0-BDF7-0B788C6B0773}"/>
              </a:ext>
            </a:extLst>
          </p:cNvPr>
          <p:cNvSpPr>
            <a:spLocks noGrp="1"/>
          </p:cNvSpPr>
          <p:nvPr>
            <p:ph type="sldNum" sz="quarter" idx="12"/>
          </p:nvPr>
        </p:nvSpPr>
        <p:spPr/>
        <p:txBody>
          <a:bodyPr/>
          <a:lstStyle/>
          <a:p>
            <a:fld id="{C8784B88-F3D9-6A4F-9660-1A0A1E561ED7}" type="slidenum">
              <a:rPr lang="en-US" smtClean="0"/>
              <a:t>5</a:t>
            </a:fld>
            <a:endParaRPr lang="en-US"/>
          </a:p>
        </p:txBody>
      </p:sp>
      <p:sp>
        <p:nvSpPr>
          <p:cNvPr id="5" name="TextBox 4">
            <a:extLst>
              <a:ext uri="{FF2B5EF4-FFF2-40B4-BE49-F238E27FC236}">
                <a16:creationId xmlns:a16="http://schemas.microsoft.com/office/drawing/2014/main" id="{7EEBFCE8-B4A6-402F-8C54-4E067B3133E2}"/>
              </a:ext>
            </a:extLst>
          </p:cNvPr>
          <p:cNvSpPr txBox="1"/>
          <p:nvPr/>
        </p:nvSpPr>
        <p:spPr>
          <a:xfrm>
            <a:off x="220337" y="15969"/>
            <a:ext cx="8942942" cy="6547946"/>
          </a:xfrm>
          <a:prstGeom prst="rect">
            <a:avLst/>
          </a:prstGeom>
          <a:noFill/>
        </p:spPr>
        <p:txBody>
          <a:bodyPr wrap="square">
            <a:spAutoFit/>
          </a:bodyPr>
          <a:lstStyle/>
          <a:p>
            <a:pPr marL="342900" marR="0" lvl="0" indent="-342900" algn="just" rtl="1">
              <a:lnSpc>
                <a:spcPct val="107000"/>
              </a:lnSpc>
              <a:spcBef>
                <a:spcPts val="0"/>
              </a:spcBef>
              <a:spcAft>
                <a:spcPts val="800"/>
              </a:spcAft>
              <a:buFont typeface="Symbol" panose="05050102010706020507" pitchFamily="18" charset="2"/>
              <a:buChar char=""/>
            </a:pPr>
            <a:r>
              <a:rPr lang="ar-EG" sz="2800" b="1" dirty="0">
                <a:effectLst/>
                <a:latin typeface="Calibri" panose="020F0502020204030204" pitchFamily="34" charset="0"/>
                <a:ea typeface="Calibri" panose="020F0502020204030204" pitchFamily="34" charset="0"/>
                <a:cs typeface="Sakkal Majalla" panose="02000000000000000000" pitchFamily="2" charset="-78"/>
              </a:rPr>
              <a:t>الإقامة في مكة المكرمة لمدة ستة ليالٍ</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اليوم الأول: الوصول والسكن قرب الحرم المكي الشريف، ومن ثم التوجه لتكملة باقي المناسك.</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اليوم الثاني: زيارة جماعية إلى الحرم المكي الشريف. شرح معالم الحرم.</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أما اليوم الثالث: الذهاب إلى مزارات مكة المكرمة، وتشمل: جبل ثور، جبل الرحمة في عرفات، المزدلفة، منى، جبل النور، وغار حراء.</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أما اليوم الرابع: الذهاب إلى مسجد التنعيم للراغبين بأداء عمرة مفردة نيابة عمن يريدون.</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أما اليوم الخامس: استراحة وتسوق حر.</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اليوم السادس: طواف الوداع والعودة إلى بغداد.</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يتم تقديم ثلاث وجبات طعام بنظام بوفيه مفتوح.</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مرافقة الحملة: دكتور أخصائي مع عيادة طبية، ومصور فيديو وفوتوغراف.</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800"/>
              </a:spcAft>
            </a:pPr>
            <a:r>
              <a:rPr lang="ar-EG" sz="2800" dirty="0">
                <a:effectLst/>
                <a:latin typeface="Calibri" panose="020F0502020204030204" pitchFamily="34" charset="0"/>
                <a:ea typeface="Calibri" panose="020F0502020204030204" pitchFamily="34" charset="0"/>
                <a:cs typeface="Sakkal Majalla" panose="02000000000000000000" pitchFamily="2" charset="-78"/>
              </a:rPr>
              <a:t>شركة الرواحل نتمنى لكم رحلة طيبة.</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55511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023CB45-434C-144E-9030-33EA9BC122DC}"/>
              </a:ext>
            </a:extLst>
          </p:cNvPr>
          <p:cNvSpPr>
            <a:spLocks noGrp="1"/>
          </p:cNvSpPr>
          <p:nvPr>
            <p:ph type="sldNum" sz="quarter" idx="12"/>
          </p:nvPr>
        </p:nvSpPr>
        <p:spPr/>
        <p:txBody>
          <a:bodyPr/>
          <a:lstStyle/>
          <a:p>
            <a:fld id="{C8784B88-F3D9-6A4F-9660-1A0A1E561ED7}" type="slidenum">
              <a:rPr lang="en-US" smtClean="0"/>
              <a:t>6</a:t>
            </a:fld>
            <a:endParaRPr lang="en-US"/>
          </a:p>
        </p:txBody>
      </p:sp>
      <p:pic>
        <p:nvPicPr>
          <p:cNvPr id="7" name="Picture 6">
            <a:extLst>
              <a:ext uri="{FF2B5EF4-FFF2-40B4-BE49-F238E27FC236}">
                <a16:creationId xmlns:a16="http://schemas.microsoft.com/office/drawing/2014/main" id="{1C603F22-8B5C-494F-88CF-E204883308B3}"/>
              </a:ext>
            </a:extLst>
          </p:cNvPr>
          <p:cNvPicPr>
            <a:picLocks noChangeAspect="1"/>
          </p:cNvPicPr>
          <p:nvPr/>
        </p:nvPicPr>
        <p:blipFill>
          <a:blip r:embed="rId2"/>
          <a:stretch>
            <a:fillRect/>
          </a:stretch>
        </p:blipFill>
        <p:spPr>
          <a:xfrm>
            <a:off x="2333495" y="920663"/>
            <a:ext cx="7525011" cy="5016674"/>
          </a:xfrm>
          <a:prstGeom prst="rect">
            <a:avLst/>
          </a:prstGeom>
        </p:spPr>
      </p:pic>
    </p:spTree>
    <p:extLst>
      <p:ext uri="{BB962C8B-B14F-4D97-AF65-F5344CB8AC3E}">
        <p14:creationId xmlns:p14="http://schemas.microsoft.com/office/powerpoint/2010/main" val="6298603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362</TotalTime>
  <Words>282</Words>
  <Application>Microsoft Office PowerPoint</Application>
  <PresentationFormat>Widescreen</PresentationFormat>
  <Paragraphs>32</Paragraphs>
  <Slides>6</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Symbol</vt:lpstr>
      <vt:lpstr>Office Theme</vt:lpstr>
      <vt:lpstr>إِعْلَانُ رِحْلَةِ عُمْرَة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Amro Ibrahim</dc:creator>
  <cp:lastModifiedBy>EHB</cp:lastModifiedBy>
  <cp:revision>51</cp:revision>
  <dcterms:created xsi:type="dcterms:W3CDTF">2020-09-13T16:40:33Z</dcterms:created>
  <dcterms:modified xsi:type="dcterms:W3CDTF">2024-04-06T14:38:24Z</dcterms:modified>
</cp:coreProperties>
</file>