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81" r:id="rId4"/>
    <p:sldId id="282" r:id="rId5"/>
    <p:sldId id="283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رَحِيلُ إمامِ الـمُقْرِئِينَ الشَّيْخِ الطَّبْلاوِيّ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3A2C-2635-4788-8193-1D3BCD94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19" y="1861731"/>
            <a:ext cx="4223323" cy="420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B1515-C8FD-4788-8FA4-12E58CC7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" y="110384"/>
            <a:ext cx="6250924" cy="62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4EEB5-4B59-4E20-88AE-54F23B27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7" y="1401770"/>
            <a:ext cx="7770566" cy="405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528CC-D107-4A57-A2D7-61B177640389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9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DE2EB-B19C-4E3B-A779-6A42931E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20" y="1955493"/>
            <a:ext cx="11226160" cy="39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0151-C57E-4C39-A28D-9417523B0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2" y="2181341"/>
            <a:ext cx="11598796" cy="36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رَحِيلُ إمامِ الـمُقْرِئِينَ الشَّيْخِ الطَّبْلاوِيّ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2023-11-12T08:47:55Z</dcterms:modified>
</cp:coreProperties>
</file>