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3" r:id="rId3"/>
    <p:sldId id="276" r:id="rId4"/>
    <p:sldId id="274" r:id="rId5"/>
    <p:sldId id="275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ar-EG" sz="1800" b="1" dirty="0"/>
              <a:t>10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75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السِّياحَةُ بِالْـمَنازِلِ المُتَحَرِّكَةِ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15A0C-3FAC-47F9-806C-71245530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F6D03-9338-46EF-8A3E-9E5A58DDD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628" y="1228765"/>
            <a:ext cx="4404950" cy="4367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C6C6D3-A5C2-4916-B577-84E4FEBFD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00" y="1228765"/>
            <a:ext cx="4500015" cy="43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0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15A0C-3FAC-47F9-806C-71245530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8A99D5-44FD-45D3-B9B0-07F25CC8A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238" y="1694195"/>
            <a:ext cx="5029200" cy="41998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B4C323-B588-4D15-9218-B13A31AAC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87" y="1770003"/>
            <a:ext cx="5550319" cy="331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0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15A0C-3FAC-47F9-806C-71245530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AF0F86-611A-47B0-8E64-25966B81E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836" y="1439661"/>
            <a:ext cx="7616328" cy="3978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159586-8F8A-4574-BC39-9B224675F130}"/>
              </a:ext>
            </a:extLst>
          </p:cNvPr>
          <p:cNvSpPr txBox="1"/>
          <p:nvPr/>
        </p:nvSpPr>
        <p:spPr>
          <a:xfrm>
            <a:off x="3054427" y="5758936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https://learning.aljazeera.net/ar/node/20758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15A0C-3FAC-47F9-806C-71245530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90B5A-7A25-4AAF-B5BA-C29B87BE2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3239"/>
            <a:ext cx="12192000" cy="464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0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27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السِّياحَةُ بِالْـمَنازِلِ المُتَحَرِّكَةِ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47</cp:revision>
  <dcterms:created xsi:type="dcterms:W3CDTF">2020-09-13T16:40:33Z</dcterms:created>
  <dcterms:modified xsi:type="dcterms:W3CDTF">2023-10-22T12:37:14Z</dcterms:modified>
</cp:coreProperties>
</file>