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72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73" r:id="rId11"/>
    <p:sldId id="274" r:id="rId12"/>
    <p:sldId id="275" r:id="rId13"/>
    <p:sldId id="288" r:id="rId14"/>
    <p:sldId id="287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854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22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262E – Arabic Curriculum – Lecture No. </a:t>
            </a:r>
            <a:r>
              <a:rPr lang="ar-EG" sz="1800" b="1" dirty="0"/>
              <a:t>11</a:t>
            </a:r>
            <a:r>
              <a:rPr lang="en-CA" sz="1800" b="1" dirty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1"/>
            <a:r>
              <a:rPr lang="ar-EG" dirty="0"/>
              <a:t>مَكَانَة المَرْأَة فِي الإِسْلام</a:t>
            </a:r>
            <a:br>
              <a:rPr lang="ar-E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10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470801-9E16-421D-8FC6-F39AE4AB0F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4177" y="0"/>
            <a:ext cx="4325417" cy="6410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580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11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48A32A-5C13-4DD2-B0CD-291D957C31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748" y="0"/>
            <a:ext cx="8478433" cy="51918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1042849-DBBC-4814-A3B2-6E1DB6C253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748" y="5048431"/>
            <a:ext cx="8545118" cy="1448002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A41125C-D935-42B3-AE6B-0B7836EFA4DB}"/>
              </a:ext>
            </a:extLst>
          </p:cNvPr>
          <p:cNvCxnSpPr/>
          <p:nvPr/>
        </p:nvCxnSpPr>
        <p:spPr>
          <a:xfrm>
            <a:off x="4840357" y="626165"/>
            <a:ext cx="67586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1462D91-18B6-4A45-BE00-D8E9CF611140}"/>
              </a:ext>
            </a:extLst>
          </p:cNvPr>
          <p:cNvCxnSpPr/>
          <p:nvPr/>
        </p:nvCxnSpPr>
        <p:spPr>
          <a:xfrm>
            <a:off x="7934740" y="1951382"/>
            <a:ext cx="67586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2F60145-C8D0-42F2-8E35-B0E8A87272D7}"/>
              </a:ext>
            </a:extLst>
          </p:cNvPr>
          <p:cNvCxnSpPr/>
          <p:nvPr/>
        </p:nvCxnSpPr>
        <p:spPr>
          <a:xfrm>
            <a:off x="6437244" y="3147391"/>
            <a:ext cx="67586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61A0C78-754B-40B4-B455-ABB5AEEAC054}"/>
              </a:ext>
            </a:extLst>
          </p:cNvPr>
          <p:cNvCxnSpPr>
            <a:cxnSpLocks/>
          </p:cNvCxnSpPr>
          <p:nvPr/>
        </p:nvCxnSpPr>
        <p:spPr>
          <a:xfrm>
            <a:off x="5595730" y="4419599"/>
            <a:ext cx="97072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808855E-1A4B-4B92-8969-DC4DD6E9A070}"/>
              </a:ext>
            </a:extLst>
          </p:cNvPr>
          <p:cNvCxnSpPr>
            <a:cxnSpLocks/>
          </p:cNvCxnSpPr>
          <p:nvPr/>
        </p:nvCxnSpPr>
        <p:spPr>
          <a:xfrm>
            <a:off x="3240157" y="5772432"/>
            <a:ext cx="81169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256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DD8939-9E6C-4F04-91F8-A522FAC206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8197" y="1161733"/>
            <a:ext cx="8459381" cy="453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0458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CB59E8-F277-4FE4-BC3E-1D792EB6F8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86418"/>
            <a:ext cx="12192000" cy="4557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4822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354B62-F2C6-4030-A413-071D08103F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861" y="2066735"/>
            <a:ext cx="10412278" cy="2724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1364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52D7EC-B707-4762-9786-A9D8541EBB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513" y="0"/>
            <a:ext cx="10762628" cy="6462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856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F5B0B4-1ACC-4B0B-96C4-062944A6C4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45610"/>
            <a:ext cx="12192000" cy="1366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325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E1AFC2-4168-4147-8773-A182DB0E7E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80306"/>
            <a:ext cx="12192000" cy="1297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5383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6E3256-3177-4C2E-BB74-2FC1AE27D4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30023"/>
            <a:ext cx="12192000" cy="797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335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CF1026-5EBB-423B-8545-740283ABF8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77971"/>
            <a:ext cx="12192000" cy="1302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617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C3B009-5392-4C42-8E18-305EC69F3F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80371"/>
            <a:ext cx="12192000" cy="2497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3933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8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CB7FB7-D314-400B-A6B0-32D8DAD364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3126" y="1366549"/>
            <a:ext cx="7325747" cy="4124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3691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9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0C94F7-8E7B-4D30-AE16-91A2407C1F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489" y="475838"/>
            <a:ext cx="9697803" cy="5906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1902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24</Words>
  <Application>Microsoft Office PowerPoint</Application>
  <PresentationFormat>Widescreen</PresentationFormat>
  <Paragraphs>17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مَكَانَة المَرْأَة فِي الإِسْلام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EHB</cp:lastModifiedBy>
  <cp:revision>43</cp:revision>
  <dcterms:created xsi:type="dcterms:W3CDTF">2020-09-13T16:40:33Z</dcterms:created>
  <dcterms:modified xsi:type="dcterms:W3CDTF">2023-04-08T11:49:53Z</dcterms:modified>
</cp:coreProperties>
</file>