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6" r:id="rId7"/>
    <p:sldId id="281" r:id="rId8"/>
    <p:sldId id="282" r:id="rId9"/>
    <p:sldId id="283" r:id="rId10"/>
    <p:sldId id="284" r:id="rId11"/>
    <p:sldId id="285" r:id="rId12"/>
    <p:sldId id="278" r:id="rId13"/>
    <p:sldId id="27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8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فِتْنَة الرِّدَّة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12304-D227-4B67-B32D-54D0D004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1876779"/>
            <a:ext cx="11326806" cy="38200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8E827E-3F41-46BA-B5ED-D29BDDA6610F}"/>
              </a:ext>
            </a:extLst>
          </p:cNvPr>
          <p:cNvCxnSpPr/>
          <p:nvPr/>
        </p:nvCxnSpPr>
        <p:spPr>
          <a:xfrm>
            <a:off x="9425609" y="2547730"/>
            <a:ext cx="795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BB8031-14DA-4AA1-A5EB-51FA7FEE7F2B}"/>
              </a:ext>
            </a:extLst>
          </p:cNvPr>
          <p:cNvCxnSpPr>
            <a:cxnSpLocks/>
          </p:cNvCxnSpPr>
          <p:nvPr/>
        </p:nvCxnSpPr>
        <p:spPr>
          <a:xfrm>
            <a:off x="8285922" y="3819940"/>
            <a:ext cx="9972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0F0D79-2234-4429-B33C-AAF1D2F2CE58}"/>
              </a:ext>
            </a:extLst>
          </p:cNvPr>
          <p:cNvCxnSpPr>
            <a:cxnSpLocks/>
          </p:cNvCxnSpPr>
          <p:nvPr/>
        </p:nvCxnSpPr>
        <p:spPr>
          <a:xfrm>
            <a:off x="8027504" y="5092148"/>
            <a:ext cx="583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71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906D6-1CE1-4AC5-A651-01DE890A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1727851"/>
            <a:ext cx="9945488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F24C7-FD95-442A-BEE4-A6A2BDEA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712"/>
            <a:ext cx="12192000" cy="46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2153A-370A-42FC-B289-BBEF098F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7317"/>
            <a:ext cx="12192000" cy="27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34F85-3945-4BFD-95B8-9889E4CA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5" y="0"/>
            <a:ext cx="9607917" cy="65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75268-ACCE-4675-96D5-0D6BDA7B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078"/>
            <a:ext cx="12192000" cy="2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EAD76-CEC6-4B5E-91C5-3351E129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383"/>
            <a:ext cx="12192000" cy="20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DFFCA-BE8F-40F5-BABB-DA68A68B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353"/>
            <a:ext cx="12192000" cy="38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04828-A363-4615-ACD3-FC6966D5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5" y="2061971"/>
            <a:ext cx="6725589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9E6F6-6644-4A21-AB7E-B87BC88C9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2" y="308525"/>
            <a:ext cx="9840698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CA31B-B9DF-4D00-A5B9-C052BEC8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42" y="0"/>
            <a:ext cx="6220517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3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2EC30-D7C6-4BD8-906D-6C636CE6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5" y="1685681"/>
            <a:ext cx="11031489" cy="34866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BB5E7D-5EA1-40AD-819E-C0C28E798931}"/>
              </a:ext>
            </a:extLst>
          </p:cNvPr>
          <p:cNvCxnSpPr/>
          <p:nvPr/>
        </p:nvCxnSpPr>
        <p:spPr>
          <a:xfrm>
            <a:off x="7007087" y="3160643"/>
            <a:ext cx="795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8140C3-E41C-401F-922A-DD153B1F534D}"/>
              </a:ext>
            </a:extLst>
          </p:cNvPr>
          <p:cNvCxnSpPr/>
          <p:nvPr/>
        </p:nvCxnSpPr>
        <p:spPr>
          <a:xfrm>
            <a:off x="9823174" y="4485861"/>
            <a:ext cx="795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1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21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فِتْنَة الرِّدَّة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2022-04-09T15:23:04Z</dcterms:modified>
</cp:coreProperties>
</file>