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79" r:id="rId4"/>
    <p:sldId id="280" r:id="rId5"/>
    <p:sldId id="281" r:id="rId6"/>
    <p:sldId id="28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1F0B88-1DDB-452A-9677-F068539F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قُرْطُبَةُ.. </a:t>
            </a:r>
            <a:r>
              <a:rPr lang="ar-EG"/>
              <a:t>حاضِرَةُ الأَنْدَلُسِ الكُبْرَى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FCB4F-1CD5-4C97-925E-DB99B403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854" y="1905918"/>
            <a:ext cx="3631771" cy="4438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23F88F-E486-4E1F-A8D0-97D6B690E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5" y="404509"/>
            <a:ext cx="4958586" cy="60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EBE7E-72E6-44C1-8B22-A8D7BC67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22" y="2541725"/>
            <a:ext cx="6198520" cy="3652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2BCA5-7DA5-49F1-8287-A767397D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0" y="1167789"/>
            <a:ext cx="5191013" cy="41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F6711-186C-41F6-8278-3A1836DF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61" y="1200035"/>
            <a:ext cx="7328277" cy="445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3441ED-6EBE-40EF-8E30-6E0F6E6A907A}"/>
              </a:ext>
            </a:extLst>
          </p:cNvPr>
          <p:cNvSpPr txBox="1"/>
          <p:nvPr/>
        </p:nvSpPr>
        <p:spPr>
          <a:xfrm>
            <a:off x="3054427" y="58140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4BB7F-90DA-4CE6-89E3-BD7371C1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3" y="1696599"/>
            <a:ext cx="11722934" cy="45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38582-D2C0-4D50-AC55-FBF54C8D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3" y="1961002"/>
            <a:ext cx="11778934" cy="29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30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قُرْطُبَةُ.. حاضِرَةُ الأَنْدَلُسِ الكُبْرَى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2023-11-05T12:31:11Z</dcterms:modified>
</cp:coreProperties>
</file>