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72" r:id="rId3"/>
    <p:sldId id="284" r:id="rId4"/>
    <p:sldId id="285" r:id="rId5"/>
    <p:sldId id="273" r:id="rId6"/>
    <p:sldId id="286" r:id="rId7"/>
    <p:sldId id="287" r:id="rId8"/>
    <p:sldId id="274" r:id="rId9"/>
    <p:sldId id="275" r:id="rId10"/>
    <p:sldId id="276" r:id="rId11"/>
    <p:sldId id="277" r:id="rId12"/>
    <p:sldId id="278" r:id="rId13"/>
    <p:sldId id="271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854"/>
    <p:restoredTop sz="92683"/>
  </p:normalViewPr>
  <p:slideViewPr>
    <p:cSldViewPr snapToGrid="0" snapToObjects="1">
      <p:cViewPr varScale="1">
        <p:scale>
          <a:sx n="58" d="100"/>
          <a:sy n="58" d="100"/>
        </p:scale>
        <p:origin x="1268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BC97DA2-CF9B-0548-89BC-41DD59467B85}" type="datetimeFigureOut">
              <a:rPr lang="en-US" smtClean="0"/>
              <a:t>4/6/2025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BDEBF2-CC02-1548-9470-B528E3625D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498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A9530D08-FCBC-2442-8AF0-6F57396B269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70219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A54-FC40-FE44-B3CA-E2D3E1BD244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/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F84A88-7E80-B240-B1D0-E6162EFB86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2DBDC0EF-082B-474B-8CA4-98454AF4AEBA}"/>
              </a:ext>
            </a:extLst>
          </p:cNvPr>
          <p:cNvSpPr/>
          <p:nvPr userDrawn="1"/>
        </p:nvSpPr>
        <p:spPr>
          <a:xfrm>
            <a:off x="9982200" y="242888"/>
            <a:ext cx="2062163" cy="1714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375D6A4-DD0F-A54E-8615-5D0133DAE6E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222252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03BDEBF7-FA97-0741-A594-97BCE55D766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183274" y="242888"/>
            <a:ext cx="1825452" cy="1333141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C41CAC8-26EE-AD4F-92B7-481D2D348569}"/>
              </a:ext>
            </a:extLst>
          </p:cNvPr>
          <p:cNvSpPr/>
          <p:nvPr userDrawn="1"/>
        </p:nvSpPr>
        <p:spPr>
          <a:xfrm>
            <a:off x="4857750" y="14177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1122BF2-C2B8-FA49-843E-12C8E5D64BD1}"/>
              </a:ext>
            </a:extLst>
          </p:cNvPr>
          <p:cNvSpPr txBox="1"/>
          <p:nvPr userDrawn="1"/>
        </p:nvSpPr>
        <p:spPr>
          <a:xfrm>
            <a:off x="0" y="1791401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0"/>
            <a:r>
              <a:rPr lang="en-CA" sz="1800" b="1" dirty="0"/>
              <a:t>LNG 46</a:t>
            </a:r>
            <a:r>
              <a:rPr lang="ar-EG" sz="1800" b="1" dirty="0"/>
              <a:t>2</a:t>
            </a:r>
            <a:r>
              <a:rPr lang="en-CA" sz="1800" b="1" dirty="0"/>
              <a:t>E – Arabic Curriculum – Lecture No. </a:t>
            </a:r>
            <a:r>
              <a:rPr lang="ar-EG" sz="1800" b="1" dirty="0"/>
              <a:t>8</a:t>
            </a:r>
            <a:r>
              <a:rPr lang="en-CA" sz="1800" b="1" dirty="0"/>
              <a:t>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426675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0DF3F3-9817-DF45-9720-EC62753AD3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39DE9E-49B4-5245-8859-91B7E5EA2D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2670A9-CBAB-2C49-950E-5B31284F2D9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E9C57E-F3D0-124E-BE46-E8D0BC6F5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900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7EF1F6-BFC8-E54B-BD75-AD0467B4D7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EC5120-FFD1-DF48-80C8-000736276E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E515DF-717B-B242-AE59-FBFEC115EAF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AEFF-B8AB-074B-AAD7-B40D9E5BE1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75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432FA-8667-4446-A71D-C97A83700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910346-13AE-AC46-BB14-BD42A0147E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F3B3C2-584D-B04F-9C08-AEBABB5984D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48785F-521D-0C44-8EE3-2CFF92EC9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8694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D92CDF-C717-7044-AA4A-5150F84989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610F1A3-EE6B-B643-8A96-7EB5355F43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2EA2A2-1905-F64F-A921-98677409C7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B12FB8-D1DA-5C42-865C-4E2AF1F54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187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93EAE3-61A7-F749-875E-C4F204A1FF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690A70-3233-6345-B755-997D04AE388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F07842-B9FF-AE49-814C-4AD1A5B0F3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CD8A8-3C59-E545-B02E-2C1655DF821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82D9E-F43F-D44C-82D8-8DC2B412D0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03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C3363-FA41-1940-8E68-047776A851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1B48-0769-F746-A5E4-D04C2A776AE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73771C5-36C7-4348-94E9-B488F912ED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54492BF-37AF-F14B-92DB-45CF3B7B0BE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C2C5698-46FB-3D46-A19E-E67525E4FE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17F8ED-C600-CB41-A494-4CC0D8ACAEF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5487123-0779-FB4A-827B-51AC31926F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84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3DA3E6-AEA3-B54D-9374-6AE6FBDBA2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04D16E0-8AC1-FB48-892C-65E7457A16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936B769-975D-F442-93E9-0CEA33453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887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A3B0DD-3463-5344-B094-815387B42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EC7B5A-ACA7-1149-B4B9-6FC902D09F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204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692AF-27A0-C249-800F-C129E9BB1A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F05945-3F90-1F41-8D50-86FDDCDDFA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5FF419-5B04-CA4D-B134-92D8E45F2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027EFE-F754-E54E-92CC-853C3A3E384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C53744-71D3-DE4B-85B7-2122B010BB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3603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78B656-7A5A-F843-9502-BFA3B1FFB8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43EA3C-67FA-964E-9DB0-ED8DEA2F97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A2A11A-2029-3640-9DD4-B7D24EDA76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4D85BC-44AD-2443-953B-FAF3B3FEC7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5278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CA" dirty="0"/>
              <a:t>2020-09-27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BBF23B-F646-BF47-AE26-9F9D9402CD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4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5AA4472B-77C3-C84F-B148-9A6105B11873}"/>
              </a:ext>
            </a:extLst>
          </p:cNvPr>
          <p:cNvSpPr txBox="1"/>
          <p:nvPr userDrawn="1"/>
        </p:nvSpPr>
        <p:spPr>
          <a:xfrm>
            <a:off x="1" y="6519446"/>
            <a:ext cx="12192000" cy="369332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rtl="1"/>
            <a:r>
              <a:rPr lang="ar-KW" sz="1800" b="1" dirty="0"/>
              <a:t>أكاديمية آيات للعلوم الإسلامية      </a:t>
            </a:r>
            <a:r>
              <a:rPr lang="en-US" sz="1600" dirty="0"/>
              <a:t>www.ayaatacademy.ca     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7DDCA45-CB87-4846-A6A1-55A1929CB6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0F31F4-BF77-CA4D-AD13-C0EF018F7E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CBF62B-EBD9-1342-8CB5-9BCC68E882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2780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C8784B88-F3D9-6A4F-9660-1A0A1E561ED7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7A79718-0341-3243-9AE1-3D0C2DA74180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69186" y="230188"/>
            <a:ext cx="1825452" cy="1333141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3D8A766A-995A-9C41-BF6C-E3EBFD67ED69}"/>
              </a:ext>
            </a:extLst>
          </p:cNvPr>
          <p:cNvSpPr/>
          <p:nvPr userDrawn="1"/>
        </p:nvSpPr>
        <p:spPr>
          <a:xfrm>
            <a:off x="9743662" y="1405008"/>
            <a:ext cx="247650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ar-KW" sz="1600" b="1" dirty="0">
                <a:solidFill>
                  <a:schemeClr val="accent1">
                    <a:lumMod val="75000"/>
                  </a:schemeClr>
                </a:solidFill>
              </a:rPr>
              <a:t>أكاديمية آيات للعلوم الإسلامية </a:t>
            </a:r>
            <a:endParaRPr lang="en-US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9582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B0BB-85E7-444B-A033-873561327BF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rtl="1"/>
            <a:r>
              <a:rPr lang="ar-EG" dirty="0"/>
              <a:t>محادثة عن: النَّاسِك وَالضَّيْف</a:t>
            </a:r>
            <a:br>
              <a:rPr lang="ar-EG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2CE41B7-91BB-2643-B51E-9483CCFAA46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/>
              <a:t>Dr. </a:t>
            </a:r>
            <a:r>
              <a:rPr lang="en-US" dirty="0"/>
              <a:t>Ehab Atta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C1C79E2-969B-654E-9C3F-A0C291F54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0972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10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32B1176-9975-4C92-9AB5-4558885319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7995" y="2166761"/>
            <a:ext cx="6516009" cy="25244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0078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11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B7B99C-11B2-41DA-BF24-7571F31F0ED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232" y="2409682"/>
            <a:ext cx="6525536" cy="2038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41373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73D088F-5D10-4735-8E4E-5839B3E388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7154" y="2447788"/>
            <a:ext cx="5677692" cy="1962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452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023CB45-434C-144E-9030-33EA9BC122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13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C603F22-8B5C-494F-88CF-E204883308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3495" y="920663"/>
            <a:ext cx="7525011" cy="50166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9860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2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9B5D03-496D-47E1-8255-B489699985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42494" y="2252498"/>
            <a:ext cx="8507012" cy="23530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9C6A73A-AFE8-4802-997F-00235E9E6E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3233" y="4650961"/>
            <a:ext cx="6706536" cy="1047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68567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1832F34-DA89-44A2-84EB-A5C3D3D15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6171EBD-81CA-4E0F-9FD6-09AA1D3ED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C05A77B-0FFA-45AA-8376-E8E298878F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7114" y="2236425"/>
            <a:ext cx="10617772" cy="2385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72500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0272AD9-4DFD-4CE1-A550-6794D68D4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DDCA75D-7DDD-4D51-B0EF-7E21405113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4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51D5E7B-6B2C-49B2-B051-6C29AC2949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5605" y="2721167"/>
            <a:ext cx="9800790" cy="1415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475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5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1900A20-729C-4BC0-A47D-5F9E4A02B6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3203" y="2798284"/>
            <a:ext cx="9325594" cy="12614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094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D2DD43-EDA5-41D9-8D39-A0F650563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4860284-B6EC-47C5-AAEF-08D768B84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6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B0EDDC1-9C24-491C-AD4C-7EC7DEAAABE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8416" y="2743200"/>
            <a:ext cx="9955168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912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AB09A7-2E53-4E6D-8B98-BA4BD8176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2020-09-27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175C35A-BBD3-4863-B816-BD3D4A98A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D092AA2-9BD8-407B-88F5-574E14A1E1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59" y="2897437"/>
            <a:ext cx="10831882" cy="10631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68154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8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3D2D0FA-33B9-4923-AF1F-E3FCAB1EBF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561" y="2952521"/>
            <a:ext cx="11376878" cy="95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54390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84B88-F3D9-6A4F-9660-1A0A1E561ED7}" type="slidenum">
              <a:rPr lang="en-US" smtClean="0"/>
              <a:t>9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63BDD40-8A84-442E-BF85-10204723C2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2203" y="3157499"/>
            <a:ext cx="10707594" cy="543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4137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27</Words>
  <Application>Microsoft Office PowerPoint</Application>
  <PresentationFormat>Widescreen</PresentationFormat>
  <Paragraphs>19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محادثة عن: النَّاسِك وَالضَّيْف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Amro Ibrahim</dc:creator>
  <cp:lastModifiedBy>Dr. Ehab ATTA</cp:lastModifiedBy>
  <cp:revision>54</cp:revision>
  <dcterms:created xsi:type="dcterms:W3CDTF">2020-09-13T16:40:33Z</dcterms:created>
  <dcterms:modified xsi:type="dcterms:W3CDTF">2025-04-06T14:57:08Z</dcterms:modified>
</cp:coreProperties>
</file>