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88" r:id="rId3"/>
    <p:sldId id="287" r:id="rId4"/>
    <p:sldId id="286" r:id="rId5"/>
    <p:sldId id="290" r:id="rId6"/>
    <p:sldId id="292" r:id="rId7"/>
    <p:sldId id="291" r:id="rId8"/>
    <p:sldId id="289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en-US" sz="1800" b="1" dirty="0"/>
              <a:t>9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/>
              <a:t>أَخْلَاقُ النَّبِيِّ </a:t>
            </a:r>
            <a:r>
              <a:rPr lang="ar-EG">
                <a:sym typeface="AGA Arabesque" panose="05000000000000000000" pitchFamily="2" charset="2"/>
              </a:rPr>
              <a:t>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A80882-00A4-CA44-890C-F56A4F11B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66" y="2393879"/>
            <a:ext cx="12015156" cy="206510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4CCD194-3EFD-464E-A144-800724554BFC}"/>
              </a:ext>
            </a:extLst>
          </p:cNvPr>
          <p:cNvSpPr/>
          <p:nvPr/>
        </p:nvSpPr>
        <p:spPr>
          <a:xfrm>
            <a:off x="1160981" y="2619911"/>
            <a:ext cx="209515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9DE548-54B1-224F-AC7B-75EDC207D6E5}"/>
              </a:ext>
            </a:extLst>
          </p:cNvPr>
          <p:cNvSpPr/>
          <p:nvPr/>
        </p:nvSpPr>
        <p:spPr>
          <a:xfrm>
            <a:off x="3544584" y="3272319"/>
            <a:ext cx="78562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8D6C73-C829-7449-B29C-88EBC31E9EF9}"/>
              </a:ext>
            </a:extLst>
          </p:cNvPr>
          <p:cNvSpPr/>
          <p:nvPr/>
        </p:nvSpPr>
        <p:spPr>
          <a:xfrm>
            <a:off x="908062" y="3272319"/>
            <a:ext cx="715256" cy="421240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42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40ED8688-68D7-7F46-AB31-93F39BBB1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2" y="2517169"/>
            <a:ext cx="12071870" cy="183907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4DF6E83-112B-DD4B-9ACF-E8572B1D0A4E}"/>
              </a:ext>
            </a:extLst>
          </p:cNvPr>
          <p:cNvSpPr/>
          <p:nvPr/>
        </p:nvSpPr>
        <p:spPr>
          <a:xfrm>
            <a:off x="7181637" y="2517169"/>
            <a:ext cx="139651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77A611-E9D7-8643-B8B2-92DA304A2E2C}"/>
              </a:ext>
            </a:extLst>
          </p:cNvPr>
          <p:cNvSpPr/>
          <p:nvPr/>
        </p:nvSpPr>
        <p:spPr>
          <a:xfrm>
            <a:off x="688370" y="2650734"/>
            <a:ext cx="310202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8FE039-5EF2-4649-BD74-54BF144A76DD}"/>
              </a:ext>
            </a:extLst>
          </p:cNvPr>
          <p:cNvSpPr/>
          <p:nvPr/>
        </p:nvSpPr>
        <p:spPr>
          <a:xfrm>
            <a:off x="8373438" y="3169578"/>
            <a:ext cx="74174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F87042-565F-074F-B5C4-6E342DCB8B5A}"/>
              </a:ext>
            </a:extLst>
          </p:cNvPr>
          <p:cNvSpPr/>
          <p:nvPr/>
        </p:nvSpPr>
        <p:spPr>
          <a:xfrm>
            <a:off x="1787704" y="3236360"/>
            <a:ext cx="164309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516520-E238-6244-9E61-6F0FE650D3CF}"/>
              </a:ext>
            </a:extLst>
          </p:cNvPr>
          <p:cNvSpPr/>
          <p:nvPr/>
        </p:nvSpPr>
        <p:spPr>
          <a:xfrm>
            <a:off x="9277564" y="3703834"/>
            <a:ext cx="66704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71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9C0B57B-96BD-AE49-881A-B81B531DB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3" y="2486345"/>
            <a:ext cx="11967341" cy="186989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D57ECB1-1BC3-734D-BCF7-B3CFF02673D1}"/>
              </a:ext>
            </a:extLst>
          </p:cNvPr>
          <p:cNvSpPr/>
          <p:nvPr/>
        </p:nvSpPr>
        <p:spPr>
          <a:xfrm>
            <a:off x="6493268" y="2630185"/>
            <a:ext cx="163281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77ED71-3A6E-C64E-808A-96C60DA169AC}"/>
              </a:ext>
            </a:extLst>
          </p:cNvPr>
          <p:cNvSpPr/>
          <p:nvPr/>
        </p:nvSpPr>
        <p:spPr>
          <a:xfrm>
            <a:off x="5065161" y="2630185"/>
            <a:ext cx="116020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2098EC-FC23-0A47-B0F3-5D75135CB3F8}"/>
              </a:ext>
            </a:extLst>
          </p:cNvPr>
          <p:cNvSpPr/>
          <p:nvPr/>
        </p:nvSpPr>
        <p:spPr>
          <a:xfrm>
            <a:off x="2465798" y="2630185"/>
            <a:ext cx="119727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C49026-D182-E342-8BC1-1ED62016DDC7}"/>
              </a:ext>
            </a:extLst>
          </p:cNvPr>
          <p:cNvSpPr/>
          <p:nvPr/>
        </p:nvSpPr>
        <p:spPr>
          <a:xfrm>
            <a:off x="9503597" y="3154165"/>
            <a:ext cx="212367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DA306D-2900-724E-8CCE-0BDA28A17752}"/>
              </a:ext>
            </a:extLst>
          </p:cNvPr>
          <p:cNvSpPr/>
          <p:nvPr/>
        </p:nvSpPr>
        <p:spPr>
          <a:xfrm>
            <a:off x="6493268" y="3226085"/>
            <a:ext cx="10740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8DF5A8-7B73-FF49-8515-5F5A4B89869A}"/>
              </a:ext>
            </a:extLst>
          </p:cNvPr>
          <p:cNvSpPr/>
          <p:nvPr/>
        </p:nvSpPr>
        <p:spPr>
          <a:xfrm>
            <a:off x="1633591" y="3184988"/>
            <a:ext cx="17561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C61F60-2C84-FC4A-80D6-B6AC8D40D566}"/>
              </a:ext>
            </a:extLst>
          </p:cNvPr>
          <p:cNvSpPr/>
          <p:nvPr/>
        </p:nvSpPr>
        <p:spPr>
          <a:xfrm>
            <a:off x="9819953" y="3719244"/>
            <a:ext cx="8509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4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F864D2-C0A5-D148-B0EE-8319237D5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3" y="2547991"/>
            <a:ext cx="12155717" cy="175688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2A37606-6919-564A-BDCA-00277941D961}"/>
              </a:ext>
            </a:extLst>
          </p:cNvPr>
          <p:cNvSpPr/>
          <p:nvPr/>
        </p:nvSpPr>
        <p:spPr>
          <a:xfrm>
            <a:off x="8373438" y="2547991"/>
            <a:ext cx="73896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9E4E50-1245-A545-8E4D-4D7C4F10125C}"/>
              </a:ext>
            </a:extLst>
          </p:cNvPr>
          <p:cNvSpPr/>
          <p:nvPr/>
        </p:nvSpPr>
        <p:spPr>
          <a:xfrm>
            <a:off x="7181636" y="2547991"/>
            <a:ext cx="10132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52E81B-ACD0-2645-A5F0-1C1A335ABBA2}"/>
              </a:ext>
            </a:extLst>
          </p:cNvPr>
          <p:cNvSpPr/>
          <p:nvPr/>
        </p:nvSpPr>
        <p:spPr>
          <a:xfrm>
            <a:off x="3760342" y="2547991"/>
            <a:ext cx="136252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F457FA-C884-1040-AE07-97139E179254}"/>
              </a:ext>
            </a:extLst>
          </p:cNvPr>
          <p:cNvSpPr/>
          <p:nvPr/>
        </p:nvSpPr>
        <p:spPr>
          <a:xfrm>
            <a:off x="10880332" y="3637050"/>
            <a:ext cx="61251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68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4F72D3-EB73-4842-8DDC-3511DE63C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9" y="2445249"/>
            <a:ext cx="12086327" cy="19829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5D616EF-5A14-BF41-8A93-DAE8A4438C83}"/>
              </a:ext>
            </a:extLst>
          </p:cNvPr>
          <p:cNvSpPr/>
          <p:nvPr/>
        </p:nvSpPr>
        <p:spPr>
          <a:xfrm>
            <a:off x="9811820" y="2445249"/>
            <a:ext cx="63733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81315-7872-6147-85AE-14B3897F5C78}"/>
              </a:ext>
            </a:extLst>
          </p:cNvPr>
          <p:cNvSpPr/>
          <p:nvPr/>
        </p:nvSpPr>
        <p:spPr>
          <a:xfrm>
            <a:off x="6686335" y="2445249"/>
            <a:ext cx="8509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D7C879-8D93-3F46-89C8-48E734907E16}"/>
              </a:ext>
            </a:extLst>
          </p:cNvPr>
          <p:cNvSpPr/>
          <p:nvPr/>
        </p:nvSpPr>
        <p:spPr>
          <a:xfrm>
            <a:off x="3123344" y="2445249"/>
            <a:ext cx="96183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838844-DB84-E244-A726-03B34C3557C4}"/>
              </a:ext>
            </a:extLst>
          </p:cNvPr>
          <p:cNvSpPr/>
          <p:nvPr/>
        </p:nvSpPr>
        <p:spPr>
          <a:xfrm>
            <a:off x="9390580" y="2979505"/>
            <a:ext cx="73990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168B0D-0BB2-0442-9C8D-C714E0A5EA23}"/>
              </a:ext>
            </a:extLst>
          </p:cNvPr>
          <p:cNvSpPr/>
          <p:nvPr/>
        </p:nvSpPr>
        <p:spPr>
          <a:xfrm>
            <a:off x="8168777" y="2979505"/>
            <a:ext cx="8509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3EC953-15CA-7144-B5CF-9BAB9EC576A8}"/>
              </a:ext>
            </a:extLst>
          </p:cNvPr>
          <p:cNvSpPr/>
          <p:nvPr/>
        </p:nvSpPr>
        <p:spPr>
          <a:xfrm>
            <a:off x="5897365" y="2979505"/>
            <a:ext cx="70866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B87B3F-D913-6B46-B13F-21415643AB88}"/>
              </a:ext>
            </a:extLst>
          </p:cNvPr>
          <p:cNvSpPr/>
          <p:nvPr/>
        </p:nvSpPr>
        <p:spPr>
          <a:xfrm>
            <a:off x="4254322" y="2979505"/>
            <a:ext cx="124700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C9BB69-CD1D-554B-9080-5EE629FA3322}"/>
              </a:ext>
            </a:extLst>
          </p:cNvPr>
          <p:cNvSpPr/>
          <p:nvPr/>
        </p:nvSpPr>
        <p:spPr>
          <a:xfrm>
            <a:off x="10274156" y="3513761"/>
            <a:ext cx="6004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7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AACF17-A559-484F-8FB0-66CF5C8ED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27" y="2311685"/>
            <a:ext cx="11919774" cy="218839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56E62ED-0B71-DA40-8AEB-F6B76333A77C}"/>
              </a:ext>
            </a:extLst>
          </p:cNvPr>
          <p:cNvSpPr/>
          <p:nvPr/>
        </p:nvSpPr>
        <p:spPr>
          <a:xfrm>
            <a:off x="10150867" y="3277455"/>
            <a:ext cx="88391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0CD1D9-63D4-7F46-966D-39F1581443CF}"/>
              </a:ext>
            </a:extLst>
          </p:cNvPr>
          <p:cNvSpPr/>
          <p:nvPr/>
        </p:nvSpPr>
        <p:spPr>
          <a:xfrm>
            <a:off x="9799404" y="2743199"/>
            <a:ext cx="8509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C9990-EEDD-8A4F-9BE6-C6A07D6700DF}"/>
              </a:ext>
            </a:extLst>
          </p:cNvPr>
          <p:cNvSpPr/>
          <p:nvPr/>
        </p:nvSpPr>
        <p:spPr>
          <a:xfrm>
            <a:off x="5363109" y="3405883"/>
            <a:ext cx="74607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67AD6A-B5EA-CD42-BB72-855BB8259AFB}"/>
              </a:ext>
            </a:extLst>
          </p:cNvPr>
          <p:cNvSpPr/>
          <p:nvPr/>
        </p:nvSpPr>
        <p:spPr>
          <a:xfrm>
            <a:off x="9380305" y="3965824"/>
            <a:ext cx="77056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817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BB6DCF-FC98-3B42-8EB6-5CCDC7AAB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7" y="2630183"/>
            <a:ext cx="12067908" cy="160276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A2331C0-1F77-2941-8B00-90B27AFE89B9}"/>
              </a:ext>
            </a:extLst>
          </p:cNvPr>
          <p:cNvSpPr/>
          <p:nvPr/>
        </p:nvSpPr>
        <p:spPr>
          <a:xfrm>
            <a:off x="9063658" y="2630183"/>
            <a:ext cx="10740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69EB67-D551-8749-9FD7-1AA3D6E6CBCD}"/>
              </a:ext>
            </a:extLst>
          </p:cNvPr>
          <p:cNvSpPr/>
          <p:nvPr/>
        </p:nvSpPr>
        <p:spPr>
          <a:xfrm>
            <a:off x="6768528" y="2732925"/>
            <a:ext cx="85096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7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10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أَخْلَاقُ النَّبِيِّ 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52</cp:revision>
  <dcterms:created xsi:type="dcterms:W3CDTF">2020-09-13T16:40:33Z</dcterms:created>
  <dcterms:modified xsi:type="dcterms:W3CDTF">2024-03-30T09:23:22Z</dcterms:modified>
</cp:coreProperties>
</file>