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7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3/30/2024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ar-EG" sz="1800" b="1" dirty="0"/>
              <a:t>10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محادثة عن: أَخْلَاقُ النَّبِيِّ </a:t>
            </a:r>
            <a:r>
              <a:rPr lang="ar-EG" dirty="0">
                <a:sym typeface="AGA Arabesque" panose="05000000000000000000" pitchFamily="2" charset="2"/>
              </a:rPr>
              <a:t>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DF293F-7056-45FB-AA31-2292804B2A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4364" y="2481130"/>
            <a:ext cx="5163271" cy="1895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8559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6FA21D8-B6FA-4239-9910-F5585D6DC3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7707" y="2509709"/>
            <a:ext cx="5096586" cy="1838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78912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12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5182A6-C6CD-430A-85D2-61B52EABDE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3732" y="3105105"/>
            <a:ext cx="6344535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CD2985-D221-4D79-83EC-1B2611C4E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47310" y="3062236"/>
            <a:ext cx="8097380" cy="733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4296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5BD027-DAFD-4EE4-861A-CE384853AB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2099" y="3105105"/>
            <a:ext cx="7887801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211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1A8E05-DAD4-4A06-BCEB-BC08A29B0B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9808" y="2762157"/>
            <a:ext cx="10812384" cy="1333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240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DB2975-1DE5-41D1-9B09-1524CA8DAE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4836" y="3109868"/>
            <a:ext cx="8802328" cy="63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44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89D773-A5F9-4053-A592-23E1B0AE08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3467" y="3095578"/>
            <a:ext cx="8345065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610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C1B42F-0A26-4524-A534-CE9987D85F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1020" y="3105105"/>
            <a:ext cx="8849960" cy="64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963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4AE0E83-A620-4110-955A-71407A3192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3653" y="2109603"/>
            <a:ext cx="6944694" cy="2638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6373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23</Words>
  <Application>Microsoft Office PowerPoint</Application>
  <PresentationFormat>Widescreen</PresentationFormat>
  <Paragraphs>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محادثة عن: أَخْلَاقُ النَّبِيِّ 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EHB</cp:lastModifiedBy>
  <cp:revision>54</cp:revision>
  <dcterms:created xsi:type="dcterms:W3CDTF">2020-09-13T16:40:33Z</dcterms:created>
  <dcterms:modified xsi:type="dcterms:W3CDTF">2024-03-30T09:28:41Z</dcterms:modified>
</cp:coreProperties>
</file>